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73" r:id="rId4"/>
    <p:sldId id="274" r:id="rId5"/>
    <p:sldId id="275" r:id="rId6"/>
    <p:sldId id="258" r:id="rId7"/>
    <p:sldId id="259" r:id="rId8"/>
    <p:sldId id="276" r:id="rId9"/>
    <p:sldId id="263" r:id="rId10"/>
    <p:sldId id="277" r:id="rId11"/>
    <p:sldId id="260" r:id="rId12"/>
    <p:sldId id="261" r:id="rId13"/>
    <p:sldId id="262" r:id="rId14"/>
    <p:sldId id="265" r:id="rId15"/>
    <p:sldId id="264" r:id="rId16"/>
    <p:sldId id="266" r:id="rId17"/>
    <p:sldId id="278" r:id="rId18"/>
    <p:sldId id="267" r:id="rId19"/>
    <p:sldId id="279" r:id="rId20"/>
    <p:sldId id="268" r:id="rId21"/>
    <p:sldId id="269" r:id="rId22"/>
    <p:sldId id="270" r:id="rId23"/>
    <p:sldId id="271" r:id="rId24"/>
    <p:sldId id="272" r:id="rId25"/>
  </p:sldIdLst>
  <p:sldSz cx="12192000" cy="6858000"/>
  <p:notesSz cx="12192000" cy="6858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B1032C-EA38-4F05-BA0D-38AFFFC7BED3}" styleName="Светлый стиль 3 -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3" autoAdjust="0"/>
    <p:restoredTop sz="94600" autoAdjust="0"/>
  </p:normalViewPr>
  <p:slideViewPr>
    <p:cSldViewPr>
      <p:cViewPr>
        <p:scale>
          <a:sx n="66" d="100"/>
          <a:sy n="66" d="100"/>
        </p:scale>
        <p:origin x="-792" y="30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662106-0E8B-4F49-99ED-6AF06C5A6EEE}" type="datetimeFigureOut">
              <a:rPr lang="uk-UA" smtClean="0"/>
              <a:t>01.09.2016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EA85BE-C36B-45DF-9DA5-8613F9DE28F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70952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EA85BE-C36B-45DF-9DA5-8613F9DE28F3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48311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399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9/1/2016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9/1/2016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79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9/1/2016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9/1/2016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9/1/2016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33375" y="0"/>
            <a:ext cx="1190625" cy="11906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04010" y="831929"/>
            <a:ext cx="8983979" cy="588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25600" y="2243084"/>
            <a:ext cx="8940800" cy="35420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39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9/1/2016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95600" y="304800"/>
            <a:ext cx="7467600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 algn="ctr" fontAlgn="base"/>
            <a:r>
              <a:rPr lang="ru-RU" sz="6000" b="1" dirty="0" smtClean="0"/>
              <a:t>Правильная работа в Интернете</a:t>
            </a:r>
            <a:endParaRPr lang="uk-UA" sz="6000" dirty="0"/>
          </a:p>
        </p:txBody>
      </p:sp>
      <p:sp>
        <p:nvSpPr>
          <p:cNvPr id="3" name="object 3"/>
          <p:cNvSpPr/>
          <p:nvPr/>
        </p:nvSpPr>
        <p:spPr>
          <a:xfrm>
            <a:off x="333375" y="0"/>
            <a:ext cx="1190625" cy="1190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71600" y="1905000"/>
            <a:ext cx="9874250" cy="30469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 fontAlgn="base"/>
            <a:r>
              <a:rPr lang="ru-RU" b="1" dirty="0" err="1"/>
              <a:t>Internet</a:t>
            </a:r>
            <a:endParaRPr lang="uk-UA" dirty="0"/>
          </a:p>
          <a:p>
            <a:pPr lvl="1" fontAlgn="base"/>
            <a:r>
              <a:rPr lang="ru-RU" dirty="0"/>
              <a:t>Принцип работы </a:t>
            </a:r>
            <a:r>
              <a:rPr lang="en-US" dirty="0"/>
              <a:t>I</a:t>
            </a:r>
            <a:r>
              <a:rPr lang="ru-RU" dirty="0" err="1"/>
              <a:t>nternet</a:t>
            </a:r>
            <a:endParaRPr lang="uk-UA" dirty="0"/>
          </a:p>
          <a:p>
            <a:pPr lvl="1" fontAlgn="base"/>
            <a:r>
              <a:rPr lang="ru-RU" dirty="0"/>
              <a:t>Браузеры. Варианты. Какими лучше пользоваться. Основы работы в браузере. Избранное. Основные настройки</a:t>
            </a:r>
            <a:endParaRPr lang="uk-UA" dirty="0"/>
          </a:p>
          <a:p>
            <a:pPr lvl="1" fontAlgn="base"/>
            <a:r>
              <a:rPr lang="ru-RU" dirty="0"/>
              <a:t>Основы безопасной работы в интернет (пароли, опасные сайты, пр.)</a:t>
            </a:r>
            <a:endParaRPr lang="uk-UA" dirty="0"/>
          </a:p>
          <a:p>
            <a:pPr lvl="1" fontAlgn="base"/>
            <a:r>
              <a:rPr lang="ru-RU" dirty="0"/>
              <a:t>Поиск информации в </a:t>
            </a:r>
            <a:r>
              <a:rPr lang="ru-RU" dirty="0" err="1"/>
              <a:t>Google</a:t>
            </a:r>
            <a:r>
              <a:rPr lang="ru-RU" dirty="0"/>
              <a:t> </a:t>
            </a:r>
            <a:endParaRPr lang="uk-UA" dirty="0"/>
          </a:p>
          <a:p>
            <a:pPr lvl="1" fontAlgn="base"/>
            <a:r>
              <a:rPr lang="ru-RU" dirty="0"/>
              <a:t>История посещений, режим Инкогнито, сохранение паролей</a:t>
            </a:r>
            <a:endParaRPr lang="uk-UA" dirty="0"/>
          </a:p>
          <a:p>
            <a:pPr lvl="1" fontAlgn="base"/>
            <a:r>
              <a:rPr lang="ru-RU" dirty="0"/>
              <a:t>Типы интернет сервисов (поисковые системы, почта, файловые хранилища)</a:t>
            </a:r>
            <a:endParaRPr lang="uk-UA" dirty="0"/>
          </a:p>
          <a:p>
            <a:pPr lvl="1" fontAlgn="base"/>
            <a:r>
              <a:rPr lang="ru-RU" dirty="0"/>
              <a:t>Интернет на мобильных устройствах</a:t>
            </a:r>
            <a:endParaRPr lang="uk-UA" dirty="0"/>
          </a:p>
          <a:p>
            <a:pPr marL="12700">
              <a:lnSpc>
                <a:spcPct val="100000"/>
              </a:lnSpc>
            </a:pPr>
            <a:endParaRPr sz="3600" dirty="0">
              <a:latin typeface="Calibri"/>
              <a:cs typeface="Calibri"/>
            </a:endParaRPr>
          </a:p>
        </p:txBody>
      </p:sp>
      <p:pic>
        <p:nvPicPr>
          <p:cNvPr id="1026" name="Picture 2" descr="http://fiableshop.com/wp-content/uploads/2011/09/9792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4109048"/>
            <a:ext cx="4166654" cy="2662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/>
          <p:nvPr/>
        </p:nvSpPr>
        <p:spPr>
          <a:xfrm>
            <a:off x="2286000" y="353695"/>
            <a:ext cx="219265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0" spc="-15" dirty="0" err="1">
                <a:latin typeface="Calibri Light"/>
                <a:cs typeface="Calibri Light"/>
              </a:rPr>
              <a:t>Т</a:t>
            </a:r>
            <a:r>
              <a:rPr sz="3600" b="0" spc="35" dirty="0" err="1">
                <a:latin typeface="Calibri Light"/>
                <a:cs typeface="Calibri Light"/>
              </a:rPr>
              <a:t>и</a:t>
            </a:r>
            <a:r>
              <a:rPr sz="3600" b="0" spc="25" dirty="0" err="1">
                <a:latin typeface="Calibri Light"/>
                <a:cs typeface="Calibri Light"/>
              </a:rPr>
              <a:t>п</a:t>
            </a:r>
            <a:r>
              <a:rPr sz="3600" b="0" dirty="0" err="1">
                <a:latin typeface="Calibri Light"/>
                <a:cs typeface="Calibri Light"/>
              </a:rPr>
              <a:t>ы</a:t>
            </a:r>
            <a:r>
              <a:rPr sz="3600" b="0" spc="-50" dirty="0">
                <a:latin typeface="Calibri Light"/>
                <a:cs typeface="Calibri Light"/>
              </a:rPr>
              <a:t> </a:t>
            </a:r>
            <a:r>
              <a:rPr sz="3600" b="0" spc="-30" dirty="0" err="1" smtClean="0">
                <a:latin typeface="Calibri Light"/>
                <a:cs typeface="Calibri Light"/>
              </a:rPr>
              <a:t>с</a:t>
            </a:r>
            <a:r>
              <a:rPr sz="3600" b="0" spc="15" dirty="0" err="1" smtClean="0">
                <a:latin typeface="Calibri Light"/>
                <a:cs typeface="Calibri Light"/>
              </a:rPr>
              <a:t>е</a:t>
            </a:r>
            <a:r>
              <a:rPr sz="3600" b="0" spc="25" dirty="0" err="1" smtClean="0">
                <a:latin typeface="Calibri Light"/>
                <a:cs typeface="Calibri Light"/>
              </a:rPr>
              <a:t>т</a:t>
            </a:r>
            <a:r>
              <a:rPr sz="3600" b="0" dirty="0" err="1" smtClean="0">
                <a:latin typeface="Calibri Light"/>
                <a:cs typeface="Calibri Light"/>
              </a:rPr>
              <a:t>й</a:t>
            </a:r>
            <a:endParaRPr sz="3600" dirty="0">
              <a:latin typeface="Calibri Light"/>
              <a:cs typeface="Calibri Light"/>
            </a:endParaRPr>
          </a:p>
        </p:txBody>
      </p:sp>
      <p:sp>
        <p:nvSpPr>
          <p:cNvPr id="5" name="object 3"/>
          <p:cNvSpPr/>
          <p:nvPr/>
        </p:nvSpPr>
        <p:spPr>
          <a:xfrm>
            <a:off x="333375" y="0"/>
            <a:ext cx="1190625" cy="1190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AutoShape 2" descr="data:image/jpeg;base64,/9j/4AAQSkZJRgABAQAAAQABAAD/2wCEAAkGBxMTEhUTExMVFRUXGRcYGRcXFx4XGxgaFx0dGBgYGBsaHiggGBomGxoYITEiJSkrLi4uFx8zODMtNyguLisBCgoKDg0OGhAQGy8mHyYtLi0tLzIvLS8tLS8tLS0tLS0tLS0tLS0tLS0tLS0tLS0tLS0tLS0tLS0tLS0tLS0tLf/AABEIAKIBNwMBIgACEQEDEQH/xAAcAAACAgMBAQAAAAAAAAAAAAAEBQMGAAIHAQj/xABKEAABAwIEAwQHBQUGBAQHAAABAgMRACEEEjFBBVFhBhMicTJCgZGhsfAUI1LB0QdicpLhFTOCotLxFkNzwiSTsuIXNURTVGOU/8QAGgEAAwEBAQEAAAAAAAAAAAAAAgMEAQAFBv/EADERAAIBAwMCBAQFBQEAAAAAAAECAAMRIQQSMUFREyIysRRxofBhgZHB0QUjUuHxFf/aAAwDAQACEQMRAD8ArDmCWhRStKkqGx8J6G+o616GT1/mp/hux/EWE5EPYV5oT904pRSP4bAt/wCBSaix7KWilL3/AIZxYJSlxxK21RrkeTZPk4E+Zr2Kerpvi88qrpaqZAuImDB6/wA1elg/RFNnMOpBhSSDrfccxzHUWrUjz99USUMYo+zn6P8AWvAx7Kakefvr17DrSlKilQCvRUQQFfwnQ0BMcpiz7PFbBB5n40UlBmti3ehMaDIEIO5n20cwOnzqNKKmbFLMKG4dFMsOigsOaZMGgJmxrhMEMoUoTIJAkJEC1yeZqTE4MAZk6WkSDqNQR7q2wzqVJg5QoJKbjUai40vUz60ZfDvAV/hg0kk3h4tAsRiFquTfmAAfeL0OgkGQSD0oxlnMY8z7q1YcCiEKSINpAggnQ1l50Lw74Eq1zC6RrmG/l+tLXlTYJCQCSAOut6JZTBI5WpzhMMlLWfuwtSjuJgTG+m9DcCFkxNgmVKBAbKxYmLEX5+U2nfpS/iZuE5cuW0RBned9b351fe4hICU5YIOUHKOsxr/Skfabh33YXMqSYJ0kHSY5ViuCZzKQItwKLL2SibSRMWkxvNCYXGqah5IBIzJUDuDE6aGctG4dwd0rUTrABmPka1w3DStAUAogkoCQJgbqUfP5URPeda8G4vxfvG0NISpKRBOZRUTGgJNyB16cqVJykJSZESTuDO/MGwGh0miXGSCQdRajMDwVS0heZIBmAZmxjYdKMDtBJA5geIW0kKSlIVIIBgiORzEzPQAClC0TT7iHClNjMSk32n8xQQw1FxMDA8QBrDTR7OEgUaxhY869xisg6115hiPiao8IpV3F6bLZkyajLFNEA4ixeHgVAtqmq2qhU10oxAJipTVRKZPI0zU10rFNBIuPZTBALRWMMaidbPKPfRz6idqFV5UYmXga2unzqJSDy+dFqB/DRvD+FFYzrTCNuav6da4kDmcDeKGsITc6fOsp3jkRAAivKy94V51bjrTLrMPFSEA2WFd2QSCmytDroelcu7R9jXEnvO/LzNvHBW4hPMpHpADcHzirU12dxYaWwpbJbUCJKiqJMykbHW5E31onhGEZw+Ecb7xLqvGDlJEkiAkTEdY5mvHUBTZXv+E9QksLlbRV2O4GgNL7rFqW0gkltxoFGknwkyhWt0EGj2uGNYhsO4VYKVaBUwYsQCbpvsoeZqrcXS0G0JZQUKEZl6GwuCfWkk6xppQXB+K4jB5u6jKu+VQlM7EcjFVruHEkdFbmWTEYItlXfJUhtsZl6gqmyUIMwStVgRO50BqnOdoXi6t0KKc1ihIBRlT4UoCCCClIsJB0mroz2zU6yr7Th2e4RBcKgTmUZ7tDY2cUdxoApW0HmrpAXaACqQBMAHYE32H1ru4k5iXTaMGW3CcVaUB3gSwsjVOZTZN5gXUgbWzSQbAakrZMBVilWigQpKvJQkGqhhl5lNpIKiSYhOhAzSOUxB6E0c/xl1vIhkFJ8RXYFKhOZIUkyFbiVC21HewveKV23BSOessKUU04Bhc7uYiQ2MxGsq0SI33URyQaXdn8SjFjKMqHgnMpInIRYA+I5kAkgC6h4hpeH/AVNZUKSsZs6lBwKBQoqGTKFDw+hbKqCCo+wKjG2I9Ti4jN/giHLsnIvXIbJPly+XlS/uFIVlWkpUNj9XHWlfF8fxPDu5ioKw4IUsIavlBBNoKkqyyMwV7qd8A7b4bGthDqSlwlUJIJOUXSoLAAzZBJE+qdRUwrCMSziSN0QioEpI1BB5GmOEwwU3mvMqIjkLQR7CaaxAmAXkaCUkKGoqZIbUoHLlJ0M2navAivA3tSzGCQhspWQdfq9WLh2LCW4OomBzm/zpQ+rNlkHMLE8x+tG4dFqEi4zDU2OJ4vvVgmSR5wKFxzzmTIVGOR6daOxKVKSEpVlIjeB1qDiLYtF+Zo8WiQxJgXD8HKMyzlbEyed9BWPY4rPh8KBYJFrdY1rVa1KSEzZO1attZUlWVSiCPCnUz+WlBHSHGMSAr2H8jRGBxiUoSkmInYnUk7edTshwx9wAnfOrbpp8qDewsLKeR+G1Gr2i6lPdDOJrQpsBJkkg+7WeXlS9GGAuaNbYqVLO50FcWvOVLCClOUZj7KFw/DFvSvKSJAABAkkxqdEiZJgwBYE2o1bRcWEim7z4aQEpAkaDYdT8fM1hYgY5hKtz+EVf8ADCEp+8fhV9E29kmTHP5aVXsXhQkwDmBuCLSOfSj+KcQKjlBknU8/08qhxLJAFjAAEx9bzR0ma+TBrKoGBFK2qHcbpg4mhliqQZIYAtJFDuHnRryZodbNGDAMAcqLJNgCSdgPlan/AAvs86+fAmE7rVZI/U9BVz4X2daw4keJf4yL/wCEeqPj1oHrqmOsYlFnz0lQ4X2XiFvC+ob/ANf6e/lRmOAqxY33VX8cm8ak6Aan2UpXLm5jGUILCVvHJrKYOYKSFLskzZOtoF586yrF4kbPYy0PMkKSFJJi/wB6pWVQ5WMEaXA99VvG8MWFEaTsDaDy6VccIogamDJI2MWMg21vUqsAhWqY1um0/wCE29xFQoyU+lvlLzvqDn9ZS2OyocQkpcQly5KXFZJE2ySmDYc6Z8F4cyzDSgVOrJlTakqSkgGM1wISCSQZFp2s8VwjWwXyuQocoB19k0zwvCG8pK0jMtOUgDIcusGLyd/dzrqlZbXvCSmxNrTnHHW2HQlnuwWkGUlBLSlLIAU7YkEqiwUlUADrVb4t2OWlXgUQbw299yrUTlUfu1cpJSbejc1fO2WHawTfftlRckpZQo5hnie85wgeLeTlG9cq4IvGNElp5aUqMqSTnQonxEqQuUqMbkTepa2toobQD5CfEIvNFsusrCXW1oUClWUpIKgDJyzGaYMQY0vWnGnfFnSCCkzl08KxJSdiLxytV6wnFsyAl9sJBEnIM6JgqksuEiYGqVCJtQjnZjCYhZLbhGb0kMnOTfxQy4Q4FX1ClJEC1FS1tKqLK339/OJTYXupjPsfwBw8PedbELdTYE/8uVAZRzKCtUG8Kb5Ut4H2axRcP2clBA8XI6+FSTZfkQavmBx5Q6ENwEIhGQG3hsQPL0QeSU1JxztQzhFlCG1qecT3mRCcylG+iR1B+NeijtSQggG+f+wGIqVAFJAGP9yocO7XLYIbxDZbi3okoHmg+Nv/AAyJ9Wn7jbCgMRh0HvIXCGyFNrIGY5cohSyRk2P3kRpCTE8ZW/3gxGGCH0AOs94nNKdFBSTqLGNpGxiQv/iEUvJ75qGsgSoJg+NJkOAQOljMQCNLhU0iVRvQWMbTrFX2tn9xKzgu0GNwDqmnZWEqIWy7sTc5VaonW3hvMGuh8C7SYTGtwlS0upE90SUuApGrUGFqttY7xpVe7dYzDY9lrGtyl0qLRCk5S6lIBK4BPoEhM7zHq1WuG8FbBC3ApUEGAcvlBFwqLzNrc6HU00ZFdhY/v1ldMncROzcOdWU5XZzlKF3TlMLEpCxJGcQoGCRbWjQ3NUfgjmI+xYsPOl3uilppyPGoLGpULkFK0KG9zJNOeA8WcQe6xGZRG9swFon8W/XqahNQA7ZXT0b1FLL06SxJBFwSNR77UY06o78/z/U1uyhtSQQqQfZU4YSKzeIjYYOW6gxOHMfpTINjrUGOebaQVuKypESddbDQV2+bsitnBG8wKnwrUH62M/lWYPi+GcUEIcJUrQZVCfeKZdwmZvWbpuyaZfr686AfZ8XX6HzFNVJH1/WoVtJ1JNcDacVvF6W60xB2FFtkAlK7HnsR+Ve4nu2hnO3M0YaAUMGsymbd4oWnYVWeJ8RMlKTJOp5mjOIcfTdLacylarI+CRsKgwXC1Ze9UBM6Hl+Vb85vAxEy0lJClNLdSCCsAkW5DLBUreBTXEOLX3iZIZWpCkJuhSMtyARe5g36+QPX0qIMqJgAk8gJPwpgQdYg1T0i5xvpUCsOTtViY4I4rWE+dz7hTPDcEbTdXiPWw9w/OiNdVgCgzSm4XhC3DCEk9dAPM1YuG9lG0wp3xnlon/3VYBAECAK8KutIfUO2BiUJpkXJzMICRAAAGnTyG1LcW7AJ0HM/V6nKlq0TAm5VuNJAFhfnNqhbwQkEkrVEZjyuT5DypSDvGPFGIbUucsp0OYiZnXKNo6+6g1YNKZgEqzK8RMnYC/tqwvpgCYH9SDSDF8QSNLm56TII+VXU7yGqQIvxjd4/f/7f6VlDYnElU9QPeLyOWpryrVGJ5r5MYYbEI2lP8JI1MqJjUmm2FcWD4XARPrJ2tumOR51U221i4INgYI3tYexQo5Ljg2BvFjHWb7X1qaqO4l1EqeDLbhcesRmb/lUD75yxp11og8VQYTdKj+JJAAiSSSIsL61UG+JqGyhqdJ0sfYKlw/GwTc++2vzEVK1FG/CWpUYdZW+P8TGLfKkeJCRkaSJUcs3UUpBIKrnTcDaov7JWACod2L3Xlb1EeuoHQcqtrymnUZYyj/8AUotH3tFIPtBqqY/sK2oy3iXUnfvQHJ5StGUgjnlNeHV/pWpdi1x7/wAfvPPqUwWJY5+/vmCPDCpHixCCQBZAU7YDLr4E+dzrSXGcSw8hLLLrqlEJTKkt+ImAkJbGYmSLFV5FS8T7G4tPiQkOka9yoKJ/eS2YXPMZY/Ir9nHCFfbC842pIw4CihQKT3hkNiFCYHiWNwUAb0FH+ntvCte/bj+ISIijceJcsXg8Xh3E5mVLbQlCc6CXCYEqJklcZiqJmBAm1ZilYfEuM4gqLb7B8K0wSU3zNrB9JJlW4IzGDerc3xtJF0LHs8ufn8KgxreEf/vUJJ/FoobWUk5vjX0yVmpqEqIbDqJxWk7bqVQXPeVJlbeGdOKLn2h9YykrAQEtyVBttKZypnWSSbVWTwbvnEurT9zJU4oDMEhMkhUEEafEeVWjjHYfMCcLioP4HYUJ5ZhBH8qjVL/sjFsYhCMQ0C3IK1pUHEBsElalRdIgKgqAuKopauhYhDn8efrO+Gqk7jn5Sz8U7IqCUfZ0hTYR4UiUnxFThsrqo7yIqoq7wOIbUogZkhUpgwSM6iCLWk+QFMezXG3kOrKXFJ7xTilo1SSqSZSbTM31vROH4UpxlQbQtKci0pE50yUlA7sKlaIKpsSLGYqCvq0R9tU5tcduv1xPUo6R2o+KnG6x79O/z/1LHxTHuPtIGcoW5lWpKMohRSldiZzlIyzOu0RVN40eJNKLvfrcSCB3iQAQYBGYRIseo1vVjeVkSwcpWVFEXgJLfhVJJt4ZBAG+2tScdWn7O8mSZ7m4E+mpKN7ejJr5TR6uqKyIcgm2elyBg8z1/E8NCR94iPh3F+IOJAaxjjYmIITBkBX4ZzXPup4nG8QAy/aXlL9lutk3PlYe+q3hMUEq7tKoymDa6rae7lyq64FxQyFItlSJ1iZG+or7SmwAtYH8p8zWZzwSIHgOIY5KgHH3T5/7VPx7ieMiELIB81fO3wp2zw9TihNzT9PBUQM1/KseqitewjKK1CMmcy4SMeTmL7nshP8A6QKsuAViQklbzpPVZq4M8OauAmCNbmhsRw9KgQgwb2NJasGPFpUAQJwztr2sxqXihrFPpA/C4ofI0iwvH+KOqCEYvFqUrQB5cn3GrvxfsWFPuFxYQEhSlaqgJGY+iDBjn7Jp/wAG4Rh2cMFg5EKE+GylQbhSiAo6RECOVVk0QAFFzEiq1rnAg3YNjENL/wDFYt55SknwrWp1De4lSlanTwm/OgePdqTYvrWhRzEN5SVRoCIEJSb3gXB1iSB2p4+47922MqNgAR8qrH9hYlwyGHFE75Fn3kit+Ev5nNvwixqVbiXTso3iMcQ6zkQw24EnvFHOopyqvANri03rrS8IkjLoOQtAGgqg/sm4a41h3kLSUKD5kG0eBH6V0Q2rzK91qELK0sVvIEYFserPnf50ShMWAtQ68TFgR7BWmJxCUpKnHAlI1KjlA8ySBQFWPqMwED0iFrUBqQPrlQrr4m1aAJUmUqkEWIgg9QRrQblklRNgCT5C5rtoE0Ek5iDtHw/iOKeCcO6GMOnKCsLKVEm6j4fEqJgCQLVYMClTbYbWsuKTIzq1UJOUq/ey5Z6zVW4b28RCitEDMiBJJyzCydpy3r3spx17EuqStAKIUQtKSMpmyVHTSetqUq2YmPY+QYlyZxQBg6VmIxB2EdaU8UxndQExm1vsP1191K0l59WUrURmgwIAF7mPKvQo6dmXccCeTqddTRinJEL4jiRfMuTyn8tqR4hydBRTuHShRT6WVWWdjJj4CoSvwnaU7dEz8yKqCBZCa5eBlkiSRvFZRGJOvt63zH/TWU5eIk8xoxw9oxCnAY8/wjl+7R6OEJiA6dFC6AfSjy0oTDpVy578vb1HvpkwlQ25ct/bUFRz3nq0qa9pH/YKjo40q83SU7pOxPI1Ejs27BsyZAmFm8Dw6p5xTtlZ5H4VOhZ5H4VP4zSnwEiH/h9Ykhsbn0gbmee2nuqB7hSgT92rfrsDNjzkVZFPx6pqE4hPXfb30YrOIDaemesrysAZjKoX3vuRv7K9U2uB4rDTMCYEAiI8/hTh19J3V7jUK3BO/wDL9bVp1NTtFfB0DzFJQ6B6nvIvrF6nZU7HoJInZY/Pzqx4HCJy5iAo8o06fxUJiMbMo7opTbaCDzI5VnxVQzv/ADtOOnvFRNpUyd9Mp+Xl8K4x28xYexzoTo0A0I2ySXB/5q113PPsUA399QY7hGHfH32HQsxEqTKh5K9JOmxFD8S5OV9v5jKelSnfafecn7F8POIxKGxMEd4vogAE+9Sgn2107iLYabKUlIOQhIsLgeECesVpwbguHwbiy0hSStKUwSVAJSSRlzGfW3J0FOcrKozJSTpKwJ6AGD7hUGq0tbVatajCyKBbjPU8RiHZT2bu5/ac0wreLZCgXEujNAkpXYSMwgkieumWjMTh1rZypbAUpSSolZMkTeSBGsxFdJZ4UyRJaQeXhH6Ur4jhkNnwNxpc+j1JHOPrne9Og9QVGQbgb3GP1tz+cH+4q7VY27GcuwvZZ0KzzIJvpM/npV24BgFBMG9zMmfWNN8IsWSEp1kRtr0H0aaYLDRrH1Jphq2a1okITkmGcLwgQnrRDrMkEkwJkc63SQIqJ1zlU+SbyzCiLcXiFJKspJzDU68uXnQLBWsgLKkp5JMH2q29nvpi8zOtaJZFUYtJtzboSvAtlrIEJywRAETz051UuK8PkZU2SLADQCrsxMCgsf4R4W85nTTrr9aigo1fDaHqKIqraUbA9nh3iVq0Sc0TuNPjenXduBeYLT3YtkyyTYXzTa50jbrTg4ZB2/L61qq43h2OPeISUQpYUlYXGRINk6TsnY76096hqnJk9KkKIsJZcAsHNFiT5Tb691Guj6n9KA4cMogxmATmjSYvFYcc9mKglHchfdn0s8yE5h6uWT7hUVRrNPUooXTEkUIOnwP50Ni8Ay+tvvrhBKkoJ8KlRAzDeBNutMVQo9apPaDsZi3cUrEs4hABTkDa8wCUlISoAjNrc6C5oHLETqaqGybSy8NaaZR3TJ8CSqBmzZZJUUzrqTrRbCvEdSCNIm/P21Uux3Yd7C4hzEPYhK1OBQUhCTlJUQrMVE3IIt4dzVyBCSa1OMwXGcTRWCaJksJJ55E/nUi1lKTDarAwPCBbaAr8qS8U+3uulOGUhppKJ7xQCitzXJBmBpJi19dKY8MxLpaQXkhDsQtIiAoEgxBIgxOu9EHF7WgtTa17+0rpTmWVOSq5MDedtoAFqtOGwiu6FwmROlgDfTe1QnCIUSdN6mbUUWSsx7wPYfOrqlbeBtxPGp6BUYl8xLjcAEkKABSoSFAwJsLDURGnWlWKSYIHTztb8h7quiXmynxgGfVA1PONAba0k4m+lUBKQlNojUgwJPMyfhWU6hJsY+rRVFusrDoVvOpN+ZrKsHCuHpVC1iRsNjO/srKa2qVDaJTRO43cSBx4XIKjOaIPQD5itXcbB9f+bmonnyIoNpyscV0+vhTfDTtAWq/f6THuIK0lY2nvCNAnr0NQI4k4QYKryr+8V+GMvnNRvKOkGbjcXGo5UNhnum07afrY2pgRAOJviVCefaFnEOkekra2ZR/B/pPvrwFw+urXmr97md8w91Z9qvttvzi/skVi8ZHrAfpfKfblPwofkJRm2TDsNg3DHjUbzEbxly606w/ZZyLuAW3EnRQvf97ntVWHHsos4JjbnY/JXwqVfbNQ0eX7b2vOo6fGlPTqn0+01atJfUfrLtwzgSmSVB2SdPCQLxqArxafGoeLYZwlAUUGL5ouTBBEbJv10qiK7cPHR1Z+Gs8uUD40MO0byj6ZHUyfw3+JoF09S92Ii6mopn0g/rL21ggNSPjyI/Oj2EpH0apDXEHiJLkc7aXEb8po3AcUzHK2tb6gbhlsuRr6SgcqbRqRSqi25jqTluLy34lCCgzsCZ5RQXCVhxtLiCFJUAQReQbjSlfDX8Ri0Ooa7tpSApCkvE94FHTM2keEHnmPlVBwfZrCst5HcQ4MYyQHMIrwh2B6LSmElzKqQUuAmLBSReApVFAIJlJpscztOFSRKchSBYaQbaiNPbFaLTqlUq1uQNDtYDTSufN4YgEsYR8NmFj7Q8QttVpCUy4XW9ZQpMyDEyAHGG4WtQCg60AbgNIMX1AUpZMZri0pIgRcVm03vOuB1jZ5CWzmTvYg/lRWHfBuKr6MGR/zVqSLGyRBHMJSPrpoWjFBGpBHMUzwzaINVbywNvyI3FYpVI8JjwpWYHe8fX+1WRCgoVO3lMoUbhF7rtRpeBojF4M6pvSkAzH19a01bMIhwymWVAsKr+OfcDycqCpBz5iDBFrWmjBiiEwTf5Uqxy1QSkkUCUs5jKlXGJDhHF92nvUZVGxSFbXvryojvki0L5+mbfGqyvFul0BSzcEDaDqP0o9nvAD49fhTqlNgLKcyZLMdzRqwACQJve5JPW59n0K3ymCnxXWF+0RbT0bTHO9C8ISSTnPokQR7asqWQRrXn6qk1RsNaevpai0qYFr/APYtiIJMedqLbxST66PfUjuEB190A14nCpHqJ9wpgAtmLc4xNXMQmP7xA9tLnVgJUvMClIJJBkQm5+VMncKgi6B7qFZShBIAgG9hvpWkDpFqWvmVD9nfatOMXiVJSW7tqylwrsQU572SfCAQLaa0D2F7XoxLzmHCClUuOpXnK+8GYSSFXSoggwLa6VfU4LDhRWG2wsgpUoIAUUk3BIEkSNOlaYPh2GYENNtNDkhCUfICaWFsbxxYETXuzpNz9TRQww/Er4dOnShw7cn6jlQPHkPOsltheRaykZhqEk+KLi8dRvREkC8xEDsAcRieHJ/Gu3UdenWg8TwROXwrUSIgGIMEGNNTFV3B9lF4VrO3mViQ4lXeZilKk5hmQUyQUlM+leTVv76up1mM3U6WkvpNx8rfT2gWDcC0gptFiNMpFikjaK8qPGZm1982nNNnED1tkrH7w0PSspvhlsrJvFC4bn5GIe8OWP3T8U5vnWyiokeZH8qvDyqFrECAIMwQeWkDTpW7uNPQafAzI8zXpE5nkquIC5hlqHWP+1JP50M1hheVaSrXYKX+oqd94kzJnXl8tKXhUE7U5SSIWyGfYkRJWRYC0nUIB90GgnsGzaMxi17WEwbXvPwojvZFgTptOulYMK4raBJFzGk/oR7K0FhyYZRDAiw3aE7fxXte/kK3JEyEgaaRFp5A8zULmOaCu7RnfeIs2ynOoK18REiOe9NE9jeIYhClFTWEkSluStZsLLWmyJ/dnyqWrXA6xyUL9JXOIYtKTlWoZj6KQCpRJ2SkXPu3qXGcP4g2wcQMGtLYF1OAZgn8RaBzpT1Om4rbsXx3+ysU41jMNBURmcyy63NswOq2iL+H46VeMd+0bviW+Gtd+rd50FDKNdR6Sjpa2u9TGu5NhHeBTAuZF2N4Lw3EYf7Q68cQUj7xL6g2hkxcFpJCQOSiVTsa84FjVM4lbPC1fasMfEpCyUtsqP4HTqDGwMxub0r4P2Ibzl3EDvlqVmypRkZBNyAkbTsbdKsPEOz61KS9hSMPiECEqEZFpHqOJAgp+UDlXGg3JMwahQbARsezynnO+xTvjylOXDy0nKfVUue8WPaKkwXDmMO0UssoQACcqAASQJ1OpPNRqLs9xtTxLD47nFJHibOih+Ns+sk/DrrTUYZSYtPl0rKYVesNyzDiV/B48rUUOIDSrKSO8z5kGwMwBIMggTFrwROr61NkqaIBN1JJ8K+v7qts3vBgQ7e4ShagtTfiEkG+4g6HSNqrHafELQvu2W1LVIzuFCi2wFn03ijlM5ReBJygzVIq0+sialVPpEHxvaNpPjV4VaFJMLnWMs3sJnSLzF6T4vFrEl5XdAmA0IUsn4gHe0gi4Ubip8fwx7CE5GV4rFOBSmcQ3ErSSJafbUqEsxsmxAJGVV6UcI7LY5boW/hnR/KEpTMhDYzHKgTYVw1CHg2EP4IgXIuZcuCOHJmKYHqyqVR1tHxqycNxgQnxf7Ur4Zwx1S4W0pCEjePEdgINMOI4A5DkQSdgDr7zU1RkY8ymmjqOIbieJgCwPnSF3ioB0jrYmtHV4r/8RZ8nED5qqqP8D4iTZhwjq43/AK62l4Y5M2oKhIsJZDxVO6ordriiFT4h9GkZ7O4wj+415rbt/mqJrs5jwbMEA2/vG/eZUZ+dN30rcwfCftGPFEpUJkTbb6+hSp/tPkspoK0uDE8zEHembPAsbopsgcwtBHxWDUeI7DvOD0sp/ej5pWawVafBPvC8NhwIHwHtalbjhLawgJRABEg+IqJ8xAHlV+w3FWiB6QtuP0qicN7D4hgrlKXAqPRdyEAT+IQdasbbKkABSHUwBMpCxp+IR8KkrspcleJRTB22MsreJbVosfL51JVbwz6QZzJ9sp6+sAPjT3CPpO/156VP4q3teHsPaTml2KFOda0caBGlMgERB3h5++tVvGNfbc/Lyps5gxyoVeCH18Nb0UA3guFcSokTcdRPwJofHuKSqAIHOPzrZeEUlUpNwRGvu18xpRauKpFlIUOcQfmQfhSq9Jqi7UNp17ixNotXxJwgAkQPj1PXyorBrzgnQipvt2G3gfxIj8q1xfF2G0FQUlRGiRYk/kOtI0+lro+WuO1pga2S0D4vxBLCQVXUdEzc8z0FZVO4txIvKzK1vt9eXsrK92npU2+bmQVNXULeXAmzb0/X18KnKDHsB9ijA+NeNL2AAm46d4FyJ10CRblU4yJuo2ETJAAALZveBrvRXzAF7Yg5ZvrIBOlpGXMDJ0nTetF4RKVeKDHhPkqDN9N7iKR8X7aNIBS0O9VESLIHhI9LVWo9ER1ptw/sY/iwHce/lQqFDDs2GggLOn/qP71EK4GBNNFjkxe92iSVd1hkKfeUB4WhIEJTEqFgARtMUi7Yo4i2EnFJLbazYIIKAZUcqignxX9Y+Vdk4VwxnDo7vDtJQDHoi5I3UdVHqTVc7adrMEyhbD0YlarHDohVzpnVo2ZjSVdKRVYnkyqkoXgRD+y/tnhGmxhnQ2wvUO6Jd/6ij6K/MwYtGlWHi/7REBRZwTZxLv4tG09SdVDqIFvSrnPAOxjjpzu/cNm4QLuEHYk3SI536CumcI4Uzh28qEBKT6o1X1USZPmb8qAUSctj3nNXA9OT9JXEdml4x0P8RcU+5EJaR4G0J1y+G5Ek6EdSaueBwQbSENtobSLBIhMe+9B8SxjbABccyhRAS0gStR1gJF1WvNzzqPhHHWXnFNJbcS4kAlDgKVEGwI2ImqFVF9IkjvUbLGWFCSLmfP8ArRrPwoLDRcg+aZnXnzFGE6Hn/tSnPSMpr1kXFOFNYhIzApWm6HEmFoPNJ/KluC7TuMOpw2OASpRhrED+7e5A28DnQ2+EuluQK5X247WYbEOt4JSsuFU5lfxITnjL6SWZTEgwCsTAVYVMyi1zLkJ4l5d7Xofxf2DDupSu/eOz6MattSIW78BB1IgCcZ4uvhRS0hP2hD2YoQVfepXuVQPGgnc3oL9pGE4YxwpAyIASmMGWSM+cwpKkL3TIClEzOtzFciL7rqi8+4p54hMrWoqKUiwBmwIsOXiNI5jhOycB4whlMlola/SVokb5UWgJHL+gFlb42mASmJ5muA4UDaCRKtjHM8hpqJsRXR+AdjnFhp1xSU5rhKkgxuBawm6hArZ06EOIDcRRKnLTFVtzgjgWFEoUkEWmCY2uIvQeN7cYVDhbe7wKBylISFJB6wq/K/LSsnSw8S4iGkBeWRMa7QTNAHtIiJ8MWk5hadJqs8c7RYPFBlhK+8l5sKQUqBymUqEmBuLzTV7sPg9FpUBaCFki2gIVI/I106GK7UIAmExMTmGvLzrZHadBiAm4JHiF41j3VTO13Y9vDsKeZK1JQUhQXCpEgEiI9G1zM3qjpeUiFRBEZZEg6EDXz153FbOnbk9o0QSShMCbqAPu93vFantKgWOUEmB4hH9K405ikqUDBQmBlV6UAzIIBunNIvoIsRamGBx5S9mISFG4CjmbWnUFMKgEW3gQRbSunTqJ7RA+s2kXIkgyAJJBzQR8OtGscQz+gpOaJKZvHMXuOtcpZS84VKS0sRdTUHILkK7vKbXm3hUOoNWHh2KW2QlAUSmCtteZRyqAMNkEg6kWgkg2gV06W0cSPrISr2QfeKlaxmHJujIeY/UXoBpkKEpJgbHW+kcz7qEciTqOhpoppUXIkr1Hptgy1spSoS25+f6GpEuuDUT5X/Q1Si5FxIPMW/Oime0LqLHxjrr76UdABlDb5Y+nEMa2/qH37y4oeBrZSQaQYPtEyuyjkPXT2GnDb9uY5iu8N1w0YKitkSJ1gT9c/dSzFMkbT/XKDzHOmylTpQj6730ohgwWsZX1tAiIiYA1F7yd0nT40nxuHHq76A2sRIMix0I9lWVUT5QT/mH5j30ixwjL5IHLnVVMyWoMSsYlBBEiJEjqDvWVvj1SU+0f5U1lWrxIzFT/AGrBWlvDNqfdhCQEzEjyuRfa3Wij2Ix+KQFYjEIbMSGYKgDAABCSEg2F/Eau3AeFMYdJS02lANzGpPMk3J86Y4nFttIK3FpQgaqUYA9pqM3bmWrZeJ8+cTwTrDimnkFCxqNjyKT6yetWjsh2/Xg0928FOs+qAfGnombZfPTblWftC7Ws40oZwzWcoM98UwY5IGuXmTy03pTwrs6gQp451fhGg/i/F8vOsp03Y+TjvDd1VfP+kf8AEe2GP4jKMOPsuHNiUqOZQ/eXYq8kwOZovgHAWcPBAzL/ABq165fw+yvcOQIAsOlHMqq5KCpnkyGpWZ8DAjzAAEydAJPXkPaYFGIdspw3IiOUmwtyHLpQGAMtuDfwn2A3+YozDQUqSqyVRfkRcEDf+tY3MwcSrcWRiGsQrHIU2pKGiFBzNKRMkpgXKj5TpW7OCZcZ+2Yl5QWtAKi24ptKU+q22EmVQToZJJPlVlewBUkoORSDIIzCCDYzME26ULwrslhGVhwNpzgyIJVlPMFXo+z3igYC9xNUm1jzDexCHhhEF8qKyCPF6UZsyc37wTlB6mrS2NOg+Jv+dCIOhPpbDbpbb8/nWcbxF7HPKwOEJDabYnEg+gN22+azcT59alqGwlVFbtM4pxNPEMUnhzL/AHaPF3zqSAVhPpMtc1HQnkDrBmy9o+E8Pa4eWcQ0kYVtICUj0gdE92de9J31JJnU1TO2v7PEMs/aMEFJLScykFwiQgT3iFn0ViJiQOUEXr+C4jjuJlv7Q0p5lgiRnQ3nVHrHdURJiwO2aajO5jLvKoi/s32VDiAtzvC3/wApBUTCSZzDYAk7ATryp812ZZSFAJX4hB8R2IPzFMOJ8bxyCEs8MJjUlYUkDYDKU/ppQ2E49xQrSFcMTlJAPiy23uVmPOD5V209p25e8a9lux7Knc5SrKBCpUozO2t66MpACeXL2UHw9wgBKUADclQ16DU+Zij/AK1rMzbyBdk5lagE+XlXKMXwJpxalqZJKiVHxuaqM/irpnGX3ktL7pkOLkBKS4EAg6nMRaL+6qi5xDHCT9ha/wD6Z/7a6xmbgIiwHZ5lDqFBkghSTOZzY/xV1gxpEnl+tcvc7X4lJg4JAP8A1j/po3B9t8aVR9kR/wCaf9NCWHeGEY5Al8ewSFNqaWmUKBSRsQqxHSub4/sy2HFhTUmTJlV+tjFNX+2eOSY+yNe1xX5Jpfiu1uLUZOEZB/6i/wDTXbx3m+G/aCr7OtKMlrYDU6AQN+QFTNcCaCchZBRJVF7EwCQZkGAPOK0/4lxe2FZ/mX+lRL7TYwf/AE7XvVXeIveb4T9pYuHsBpGRKfu9AdSmdrn4THKi2uzrLyQVoQopGVKjJMawTqRJOt71WcBx3HuKIRh2bCTIXEHQH62pr9o4gBmbZZ08SCF26pIIzJ+I66k1BYXEW3lNjGz0JAQfRAgKBnTX+IbXvYVGtHhJX4k2CVA3k7A9BsenOhmWMaq6Rh0IIlSFpWog7iyhmHJVj0FVvtL2uWy4prBht5TOYPoJJMgyvIm3eJSfCSJKctwAJpiXXmJqLvGI/eYMZknMkancfxDbz060udNOODpQ+2HErCHRZaEKzhpwek2TZVja/wAaQ/25hHVqbLzbbqVFBnwgqSYIKTBF9026b1UtRT1kT0WHSQumt8Hxd1k+BVuRuK9xjCkGFCJuDqCOYIsR1FLnafYMMxFypxLnw3tW24QHBkVz+vrpTh1ciQcw5j9N/q1cqcozh/HnGdDmTyNKbT/4x6aj/KXHHJtzH1rSHH4s738WYzedqZ4TjLb4kHKr6+r0u4m30A+R/Q1irY2hM1xEWKcBKY5XtvAB89B76yoVg5oIjWsqpeJM3MacV7ZNtAhqHVjr4B5q38h8K5/xR7E45YU+4rINBEfyI0A6m5rZASDlFwNzFz0nQVMFjp/loEobvV+kqapt9M2weBS2IQI58z7d6PbQaEZc6j/LRKCk7j3j9asGBYSVhfJhzM8j7qPYnkfdS1iDEa8ppk2tKeqvOQP1NCTAtG+BUUEKvPKNQefSmSFtqvJR0iR7IuBSBl0a399MGXBy+NKZesIHpGyAgevPkn9Yolt4D0R7Tc+zYUsbWOXxpJxzjTi3U4HBDNiV2UoGzKd1E7GL9BG5AKHsBcxiXY2EG7d9sMmbDMK8Zs44D6PNCT+LmdtNdLf+yriuFXhEMMeBxsfetn0lK9Zz95JO40sLRFDtfs3wf2XuFCXdTiPXz87+r+7y63rkvF+GPYLFKYzHvEkAKbJBUFjwxFwVAgZesVE5LS5FCiwnSO3PaFeNfHDsIrwA/fOC4OU+IW1QkxPNUDze8LwaGGktNiEpHtJ3UeZJuaQ9j+CDCteKO9XBWRtyQDyTPtJJqwBdOSnYSepU3HEnz16FVHk+o08+teIF9QfbHziuIgi8Z4PnRjHiUBS8KgRTLhKbFVKbAvHpkgQgYcXBn31EOGp5minBvyrO8sI30pNzH7V6xPjuEIgyArfTT27UkGCLapT4hy3H61bcaIbVSRP17zzrjTWoMzhWek3l47QfEPCNKDLqTaBTnFYdK03F+ehtSLF8GUkgpc6wofmP0qR9M98ZnoUtbTt5sTZISBFqAxuIABrF4PEJ2SrolX6xSxbTi3m0LSpIUtIMiBE3+E0k0nBsRKhqabC4Mu/Z/DZGQSPEvxn2+iP5Y9pNMq0S5Ule2ihVCieA7l2LGLuN8WRh2wpSkpUVBKAo5QtRkhIP4iAY5muGcFh/E96tPd4pkqdWj0EOuINvSI7lwulCVA+E5jGU2Nk/bdjJcw7OwStZHVRCU/AK99Vvs7jWH0uYbGLLZcQhtvExcZVBQQ8T6SJSmCbgSCoCIRVPmtHUxiAOOJeUpL0YfE3SpwgoQ4d04hP/AC1zqsCDPiA9KnPAeEuYx44XGAoUhIh9RAcRMBtEmz6VGyZM6lKotQnG8AtlYw+PBBA+5xSQVeEaBW7rYtb00TaRYy4x/wCzYdnCYgFxDmZ7MhclCc2Vk4dXoqSAFLym33o9E3CoyP8AjPAsTwlrvGnvtGFzALZcGXKVGApMHwkm2ZMaiQoUjVxV9xJcwq+9AEqZWgd82BqYRHeo/eTpuBQmM4ni20pJfOLwqvCO8JcbVvkcSo5m3BYwSFDVJIvXmB4A5ifvuHBwqQRmbKglbKjJBQ6SlLibGDIUNwdaIOy8GCyK3InjPa5R9NtJHNJI+Bn502wPFmXrAlKvwqsfZaDSjiLGZZbxqDhcVs6U5W3OReSkQCf/ALqLcxvSTH4JxheRxJSrUbhQ2UhQspJ5inJqXXnMS+lpsMYl/RKTKTB+ulOcJxbMMq9fnXPsB2tebSElLbkaFSfF7TvW7vbJ7Ztkf4CfzFUnU0yMyUaaqpxaXd9AzCOv0K9qn4Ptu9PjQyeRyfO9ZWjVJaC2lq3xBcKkGZFeIFZWVUk1pOgUQ2Kysp8SYzwXorO8D4mimKysoO8Aw9imDNZWUBnQsGx8j8qU/sRSCjEuEArKkArN1GQSZOpvfzrKyotRyPzlWm4P5TqSa4jwzx8ZcK/Ee9xF1XPhzBOvIAAcorKyp15HzlD+k/KdDFTYX0k+YrKyqmka8yfBiQSbmtsNfNN9da8rKUesYOkld9Xy/M094Z/disrKVU9MdS9UKoXCaqrKykjgx55E94h/dq8qS4dIOomw+ZrKymU/TE1PUISgaedL27m96yspiwH6TVQ8RrZIrKyiMWOYUjaihpWVlaI+cN/a3/8AMD/0m/mqqbFZWVK/qMpXgTo2F+87OuFfjKCvIVeIoyrhOWfRgWEbUt414mccFXDa8H3YNwjM2kKyfhkAAxsKysoIUV9hRmxK2zdC2HsyDdKsqZTmToqDcTpXQ/2PJAwVhq44T1ICAJ52rKyuM6C/trQPs+HMCe9ImLwUKJE8pA9wqkcPGbhWJzeLu3mu7m/d5ozZJ9Gd41rKyunSsgVhFZWV06YkVlZWV02f/9k="/>
          <p:cNvSpPr>
            <a:spLocks noChangeAspect="1" noChangeArrowheads="1"/>
          </p:cNvSpPr>
          <p:nvPr/>
        </p:nvSpPr>
        <p:spPr bwMode="auto">
          <a:xfrm>
            <a:off x="155575" y="-1676400"/>
            <a:ext cx="671512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1" name="AutoShape 4" descr="data:image/jpeg;base64,/9j/4AAQSkZJRgABAQAAAQABAAD/2wCEAAkGBxMTEhUTExMVFRUXGRcYGRcXFx4XGxgaFx0dGBgYGBsaHiggGBomGxoYITEiJSkrLi4uFx8zODMtNyguLisBCgoKDg0OGhAQGy8mHyYtLi0tLzIvLS8tLS8tLS0tLS0tLS0tLS0tLS0tLS0tLS0tLS0tLS0tLS0tLS0tLS0tLf/AABEIAKIBNwMBIgACEQEDEQH/xAAcAAACAgMBAQAAAAAAAAAAAAAEBQMGAAIHAQj/xABKEAABAwIEAwQHBQUGBAQHAAABAgMRACEEEjFBBVFhBhMicTJCgZGhsfAUI1LB0QdicpLhFTOCotLxFkNzwiSTsuIXNURTVGOU/8QAGgEAAwEBAQEAAAAAAAAAAAAAAgMEAQAFBv/EADERAAIBAwMCBAQFBQEAAAAAAAECAAMRIQQSMUFREyIysRRxofBhgZHB0QUjUuHxFf/aAAwDAQACEQMRAD8ArDmCWhRStKkqGx8J6G+o616GT1/mp/hux/EWE5EPYV5oT904pRSP4bAt/wCBSaix7KWilL3/AIZxYJSlxxK21RrkeTZPk4E+Zr2Kerpvi88qrpaqZAuImDB6/wA1elg/RFNnMOpBhSSDrfccxzHUWrUjz99USUMYo+zn6P8AWvAx7Kakefvr17DrSlKilQCvRUQQFfwnQ0BMcpiz7PFbBB5n40UlBmti3ehMaDIEIO5n20cwOnzqNKKmbFLMKG4dFMsOigsOaZMGgJmxrhMEMoUoTIJAkJEC1yeZqTE4MAZk6WkSDqNQR7q2wzqVJg5QoJKbjUai40vUz60ZfDvAV/hg0kk3h4tAsRiFquTfmAAfeL0OgkGQSD0oxlnMY8z7q1YcCiEKSINpAggnQ1l50Lw74Eq1zC6RrmG/l+tLXlTYJCQCSAOut6JZTBI5WpzhMMlLWfuwtSjuJgTG+m9DcCFkxNgmVKBAbKxYmLEX5+U2nfpS/iZuE5cuW0RBned9b351fe4hICU5YIOUHKOsxr/Skfabh33YXMqSYJ0kHSY5ViuCZzKQItwKLL2SibSRMWkxvNCYXGqah5IBIzJUDuDE6aGctG4dwd0rUTrABmPka1w3DStAUAogkoCQJgbqUfP5URPeda8G4vxfvG0NISpKRBOZRUTGgJNyB16cqVJykJSZESTuDO/MGwGh0miXGSCQdRajMDwVS0heZIBmAZmxjYdKMDtBJA5geIW0kKSlIVIIBgiORzEzPQAClC0TT7iHClNjMSk32n8xQQw1FxMDA8QBrDTR7OEgUaxhY869xisg6115hiPiao8IpV3F6bLZkyajLFNEA4ixeHgVAtqmq2qhU10oxAJipTVRKZPI0zU10rFNBIuPZTBALRWMMaidbPKPfRz6idqFV5UYmXga2unzqJSDy+dFqB/DRvD+FFYzrTCNuav6da4kDmcDeKGsITc6fOsp3jkRAAivKy94V51bjrTLrMPFSEA2WFd2QSCmytDroelcu7R9jXEnvO/LzNvHBW4hPMpHpADcHzirU12dxYaWwpbJbUCJKiqJMykbHW5E31onhGEZw+Ecb7xLqvGDlJEkiAkTEdY5mvHUBTZXv+E9QksLlbRV2O4GgNL7rFqW0gkltxoFGknwkyhWt0EGj2uGNYhsO4VYKVaBUwYsQCbpvsoeZqrcXS0G0JZQUKEZl6GwuCfWkk6xppQXB+K4jB5u6jKu+VQlM7EcjFVruHEkdFbmWTEYItlXfJUhtsZl6gqmyUIMwStVgRO50BqnOdoXi6t0KKc1ihIBRlT4UoCCCClIsJB0mroz2zU6yr7Th2e4RBcKgTmUZ7tDY2cUdxoApW0HmrpAXaACqQBMAHYE32H1ru4k5iXTaMGW3CcVaUB3gSwsjVOZTZN5gXUgbWzSQbAakrZMBVilWigQpKvJQkGqhhl5lNpIKiSYhOhAzSOUxB6E0c/xl1vIhkFJ8RXYFKhOZIUkyFbiVC21HewveKV23BSOessKUU04Bhc7uYiQ2MxGsq0SI33URyQaXdn8SjFjKMqHgnMpInIRYA+I5kAkgC6h4hpeH/AVNZUKSsZs6lBwKBQoqGTKFDw+hbKqCCo+wKjG2I9Ti4jN/giHLsnIvXIbJPly+XlS/uFIVlWkpUNj9XHWlfF8fxPDu5ioKw4IUsIavlBBNoKkqyyMwV7qd8A7b4bGthDqSlwlUJIJOUXSoLAAzZBJE+qdRUwrCMSziSN0QioEpI1BB5GmOEwwU3mvMqIjkLQR7CaaxAmAXkaCUkKGoqZIbUoHLlJ0M2navAivA3tSzGCQhspWQdfq9WLh2LCW4OomBzm/zpQ+rNlkHMLE8x+tG4dFqEi4zDU2OJ4vvVgmSR5wKFxzzmTIVGOR6daOxKVKSEpVlIjeB1qDiLYtF+Zo8WiQxJgXD8HKMyzlbEyed9BWPY4rPh8KBYJFrdY1rVa1KSEzZO1attZUlWVSiCPCnUz+WlBHSHGMSAr2H8jRGBxiUoSkmInYnUk7edTshwx9wAnfOrbpp8qDewsLKeR+G1Gr2i6lPdDOJrQpsBJkkg+7WeXlS9GGAuaNbYqVLO50FcWvOVLCClOUZj7KFw/DFvSvKSJAABAkkxqdEiZJgwBYE2o1bRcWEim7z4aQEpAkaDYdT8fM1hYgY5hKtz+EVf8ADCEp+8fhV9E29kmTHP5aVXsXhQkwDmBuCLSOfSj+KcQKjlBknU8/08qhxLJAFjAAEx9bzR0ma+TBrKoGBFK2qHcbpg4mhliqQZIYAtJFDuHnRryZodbNGDAMAcqLJNgCSdgPlan/AAvs86+fAmE7rVZI/U9BVz4X2daw4keJf4yL/wCEeqPj1oHrqmOsYlFnz0lQ4X2XiFvC+ob/ANf6e/lRmOAqxY33VX8cm8ak6Aan2UpXLm5jGUILCVvHJrKYOYKSFLskzZOtoF586yrF4kbPYy0PMkKSFJJi/wB6pWVQ5WMEaXA99VvG8MWFEaTsDaDy6VccIogamDJI2MWMg21vUqsAhWqY1um0/wCE29xFQoyU+lvlLzvqDn9ZS2OyocQkpcQly5KXFZJE2ySmDYc6Z8F4cyzDSgVOrJlTakqSkgGM1wISCSQZFp2s8VwjWwXyuQocoB19k0zwvCG8pK0jMtOUgDIcusGLyd/dzrqlZbXvCSmxNrTnHHW2HQlnuwWkGUlBLSlLIAU7YkEqiwUlUADrVb4t2OWlXgUQbw299yrUTlUfu1cpJSbejc1fO2WHawTfftlRckpZQo5hnie85wgeLeTlG9cq4IvGNElp5aUqMqSTnQonxEqQuUqMbkTepa2toobQD5CfEIvNFsusrCXW1oUClWUpIKgDJyzGaYMQY0vWnGnfFnSCCkzl08KxJSdiLxytV6wnFsyAl9sJBEnIM6JgqksuEiYGqVCJtQjnZjCYhZLbhGb0kMnOTfxQy4Q4FX1ClJEC1FS1tKqLK339/OJTYXupjPsfwBw8PedbELdTYE/8uVAZRzKCtUG8Kb5Ut4H2axRcP2clBA8XI6+FSTZfkQavmBx5Q6ENwEIhGQG3hsQPL0QeSU1JxztQzhFlCG1qecT3mRCcylG+iR1B+NeijtSQggG+f+wGIqVAFJAGP9yocO7XLYIbxDZbi3okoHmg+Nv/AAyJ9Wn7jbCgMRh0HvIXCGyFNrIGY5cohSyRk2P3kRpCTE8ZW/3gxGGCH0AOs94nNKdFBSTqLGNpGxiQv/iEUvJ75qGsgSoJg+NJkOAQOljMQCNLhU0iVRvQWMbTrFX2tn9xKzgu0GNwDqmnZWEqIWy7sTc5VaonW3hvMGuh8C7SYTGtwlS0upE90SUuApGrUGFqttY7xpVe7dYzDY9lrGtyl0qLRCk5S6lIBK4BPoEhM7zHq1WuG8FbBC3ApUEGAcvlBFwqLzNrc6HU00ZFdhY/v1ldMncROzcOdWU5XZzlKF3TlMLEpCxJGcQoGCRbWjQ3NUfgjmI+xYsPOl3uilppyPGoLGpULkFK0KG9zJNOeA8WcQe6xGZRG9swFon8W/XqahNQA7ZXT0b1FLL06SxJBFwSNR77UY06o78/z/U1uyhtSQQqQfZU4YSKzeIjYYOW6gxOHMfpTINjrUGOebaQVuKypESddbDQV2+bsitnBG8wKnwrUH62M/lWYPi+GcUEIcJUrQZVCfeKZdwmZvWbpuyaZfr686AfZ8XX6HzFNVJH1/WoVtJ1JNcDacVvF6W60xB2FFtkAlK7HnsR+Ve4nu2hnO3M0YaAUMGsymbd4oWnYVWeJ8RMlKTJOp5mjOIcfTdLacylarI+CRsKgwXC1Ze9UBM6Hl+Vb85vAxEy0lJClNLdSCCsAkW5DLBUreBTXEOLX3iZIZWpCkJuhSMtyARe5g36+QPX0qIMqJgAk8gJPwpgQdYg1T0i5xvpUCsOTtViY4I4rWE+dz7hTPDcEbTdXiPWw9w/OiNdVgCgzSm4XhC3DCEk9dAPM1YuG9lG0wp3xnlon/3VYBAECAK8KutIfUO2BiUJpkXJzMICRAAAGnTyG1LcW7AJ0HM/V6nKlq0TAm5VuNJAFhfnNqhbwQkEkrVEZjyuT5DypSDvGPFGIbUucsp0OYiZnXKNo6+6g1YNKZgEqzK8RMnYC/tqwvpgCYH9SDSDF8QSNLm56TII+VXU7yGqQIvxjd4/f/7f6VlDYnElU9QPeLyOWpryrVGJ5r5MYYbEI2lP8JI1MqJjUmm2FcWD4XARPrJ2tumOR51U221i4INgYI3tYexQo5Ljg2BvFjHWb7X1qaqO4l1EqeDLbhcesRmb/lUD75yxp11og8VQYTdKj+JJAAiSSSIsL61UG+JqGyhqdJ0sfYKlw/GwTc++2vzEVK1FG/CWpUYdZW+P8TGLfKkeJCRkaSJUcs3UUpBIKrnTcDaov7JWACod2L3Xlb1EeuoHQcqtrymnUZYyj/8AUotH3tFIPtBqqY/sK2oy3iXUnfvQHJ5StGUgjnlNeHV/pWpdi1x7/wAfvPPqUwWJY5+/vmCPDCpHixCCQBZAU7YDLr4E+dzrSXGcSw8hLLLrqlEJTKkt+ImAkJbGYmSLFV5FS8T7G4tPiQkOka9yoKJ/eS2YXPMZY/Ir9nHCFfbC842pIw4CihQKT3hkNiFCYHiWNwUAb0FH+ntvCte/bj+ISIijceJcsXg8Xh3E5mVLbQlCc6CXCYEqJklcZiqJmBAm1ZilYfEuM4gqLb7B8K0wSU3zNrB9JJlW4IzGDerc3xtJF0LHs8ufn8KgxreEf/vUJJ/FoobWUk5vjX0yVmpqEqIbDqJxWk7bqVQXPeVJlbeGdOKLn2h9YykrAQEtyVBttKZypnWSSbVWTwbvnEurT9zJU4oDMEhMkhUEEafEeVWjjHYfMCcLioP4HYUJ5ZhBH8qjVL/sjFsYhCMQ0C3IK1pUHEBsElalRdIgKgqAuKopauhYhDn8efrO+Gqk7jn5Sz8U7IqCUfZ0hTYR4UiUnxFThsrqo7yIqoq7wOIbUogZkhUpgwSM6iCLWk+QFMezXG3kOrKXFJ7xTilo1SSqSZSbTM31vROH4UpxlQbQtKci0pE50yUlA7sKlaIKpsSLGYqCvq0R9tU5tcduv1xPUo6R2o+KnG6x79O/z/1LHxTHuPtIGcoW5lWpKMohRSldiZzlIyzOu0RVN40eJNKLvfrcSCB3iQAQYBGYRIseo1vVjeVkSwcpWVFEXgJLfhVJJt4ZBAG+2tScdWn7O8mSZ7m4E+mpKN7ejJr5TR6uqKyIcgm2elyBg8z1/E8NCR94iPh3F+IOJAaxjjYmIITBkBX4ZzXPup4nG8QAy/aXlL9lutk3PlYe+q3hMUEq7tKoymDa6rae7lyq64FxQyFItlSJ1iZG+or7SmwAtYH8p8zWZzwSIHgOIY5KgHH3T5/7VPx7ieMiELIB81fO3wp2zw9TihNzT9PBUQM1/KseqitewjKK1CMmcy4SMeTmL7nshP8A6QKsuAViQklbzpPVZq4M8OauAmCNbmhsRw9KgQgwb2NJasGPFpUAQJwztr2sxqXihrFPpA/C4ofI0iwvH+KOqCEYvFqUrQB5cn3GrvxfsWFPuFxYQEhSlaqgJGY+iDBjn7Jp/wAG4Rh2cMFg5EKE+GylQbhSiAo6RECOVVk0QAFFzEiq1rnAg3YNjENL/wDFYt55SknwrWp1De4lSlanTwm/OgePdqTYvrWhRzEN5SVRoCIEJSb3gXB1iSB2p4+47922MqNgAR8qrH9hYlwyGHFE75Fn3kit+Ev5nNvwixqVbiXTso3iMcQ6zkQw24EnvFHOopyqvANri03rrS8IkjLoOQtAGgqg/sm4a41h3kLSUKD5kG0eBH6V0Q2rzK91qELK0sVvIEYFserPnf50ShMWAtQ68TFgR7BWmJxCUpKnHAlI1KjlA8ySBQFWPqMwED0iFrUBqQPrlQrr4m1aAJUmUqkEWIgg9QRrQblklRNgCT5C5rtoE0Ek5iDtHw/iOKeCcO6GMOnKCsLKVEm6j4fEqJgCQLVYMClTbYbWsuKTIzq1UJOUq/ey5Z6zVW4b28RCitEDMiBJJyzCydpy3r3spx17EuqStAKIUQtKSMpmyVHTSetqUq2YmPY+QYlyZxQBg6VmIxB2EdaU8UxndQExm1vsP1191K0l59WUrURmgwIAF7mPKvQo6dmXccCeTqddTRinJEL4jiRfMuTyn8tqR4hydBRTuHShRT6WVWWdjJj4CoSvwnaU7dEz8yKqCBZCa5eBlkiSRvFZRGJOvt63zH/TWU5eIk8xoxw9oxCnAY8/wjl+7R6OEJiA6dFC6AfSjy0oTDpVy578vb1HvpkwlQ25ct/bUFRz3nq0qa9pH/YKjo40q83SU7pOxPI1Ejs27BsyZAmFm8Dw6p5xTtlZ5H4VOhZ5H4VP4zSnwEiH/h9Ykhsbn0gbmee2nuqB7hSgT92rfrsDNjzkVZFPx6pqE4hPXfb30YrOIDaemesrysAZjKoX3vuRv7K9U2uB4rDTMCYEAiI8/hTh19J3V7jUK3BO/wDL9bVp1NTtFfB0DzFJQ6B6nvIvrF6nZU7HoJInZY/Pzqx4HCJy5iAo8o06fxUJiMbMo7opTbaCDzI5VnxVQzv/ADtOOnvFRNpUyd9Mp+Xl8K4x28xYexzoTo0A0I2ySXB/5q113PPsUA399QY7hGHfH32HQsxEqTKh5K9JOmxFD8S5OV9v5jKelSnfafecn7F8POIxKGxMEd4vogAE+9Sgn2107iLYabKUlIOQhIsLgeECesVpwbguHwbiy0hSStKUwSVAJSSRlzGfW3J0FOcrKozJSTpKwJ6AGD7hUGq0tbVatajCyKBbjPU8RiHZT2bu5/ac0wreLZCgXEujNAkpXYSMwgkieumWjMTh1rZypbAUpSSolZMkTeSBGsxFdJZ4UyRJaQeXhH6Ur4jhkNnwNxpc+j1JHOPrne9Og9QVGQbgb3GP1tz+cH+4q7VY27GcuwvZZ0KzzIJvpM/npV24BgFBMG9zMmfWNN8IsWSEp1kRtr0H0aaYLDRrH1Jphq2a1okITkmGcLwgQnrRDrMkEkwJkc63SQIqJ1zlU+SbyzCiLcXiFJKspJzDU68uXnQLBWsgLKkp5JMH2q29nvpi8zOtaJZFUYtJtzboSvAtlrIEJywRAETz051UuK8PkZU2SLADQCrsxMCgsf4R4W85nTTrr9aigo1fDaHqKIqraUbA9nh3iVq0Sc0TuNPjenXduBeYLT3YtkyyTYXzTa50jbrTg4ZB2/L61qq43h2OPeISUQpYUlYXGRINk6TsnY76096hqnJk9KkKIsJZcAsHNFiT5Tb691Guj6n9KA4cMogxmATmjSYvFYcc9mKglHchfdn0s8yE5h6uWT7hUVRrNPUooXTEkUIOnwP50Ni8Ay+tvvrhBKkoJ8KlRAzDeBNutMVQo9apPaDsZi3cUrEs4hABTkDa8wCUlISoAjNrc6C5oHLETqaqGybSy8NaaZR3TJ8CSqBmzZZJUUzrqTrRbCvEdSCNIm/P21Uux3Yd7C4hzEPYhK1OBQUhCTlJUQrMVE3IIt4dzVyBCSa1OMwXGcTRWCaJksJJ55E/nUi1lKTDarAwPCBbaAr8qS8U+3uulOGUhppKJ7xQCitzXJBmBpJi19dKY8MxLpaQXkhDsQtIiAoEgxBIgxOu9EHF7WgtTa17+0rpTmWVOSq5MDedtoAFqtOGwiu6FwmROlgDfTe1QnCIUSdN6mbUUWSsx7wPYfOrqlbeBtxPGp6BUYl8xLjcAEkKABSoSFAwJsLDURGnWlWKSYIHTztb8h7quiXmynxgGfVA1PONAba0k4m+lUBKQlNojUgwJPMyfhWU6hJsY+rRVFusrDoVvOpN+ZrKsHCuHpVC1iRsNjO/srKa2qVDaJTRO43cSBx4XIKjOaIPQD5itXcbB9f+bmonnyIoNpyscV0+vhTfDTtAWq/f6THuIK0lY2nvCNAnr0NQI4k4QYKryr+8V+GMvnNRvKOkGbjcXGo5UNhnum07afrY2pgRAOJviVCefaFnEOkekra2ZR/B/pPvrwFw+urXmr97md8w91Z9qvttvzi/skVi8ZHrAfpfKfblPwofkJRm2TDsNg3DHjUbzEbxly606w/ZZyLuAW3EnRQvf97ntVWHHsos4JjbnY/JXwqVfbNQ0eX7b2vOo6fGlPTqn0+01atJfUfrLtwzgSmSVB2SdPCQLxqArxafGoeLYZwlAUUGL5ouTBBEbJv10qiK7cPHR1Z+Gs8uUD40MO0byj6ZHUyfw3+JoF09S92Ii6mopn0g/rL21ggNSPjyI/Oj2EpH0apDXEHiJLkc7aXEb8po3AcUzHK2tb6gbhlsuRr6SgcqbRqRSqi25jqTluLy34lCCgzsCZ5RQXCVhxtLiCFJUAQReQbjSlfDX8Ri0Ooa7tpSApCkvE94FHTM2keEHnmPlVBwfZrCst5HcQ4MYyQHMIrwh2B6LSmElzKqQUuAmLBSReApVFAIJlJpscztOFSRKchSBYaQbaiNPbFaLTqlUq1uQNDtYDTSufN4YgEsYR8NmFj7Q8QttVpCUy4XW9ZQpMyDEyAHGG4WtQCg60AbgNIMX1AUpZMZri0pIgRcVm03vOuB1jZ5CWzmTvYg/lRWHfBuKr6MGR/zVqSLGyRBHMJSPrpoWjFBGpBHMUzwzaINVbywNvyI3FYpVI8JjwpWYHe8fX+1WRCgoVO3lMoUbhF7rtRpeBojF4M6pvSkAzH19a01bMIhwymWVAsKr+OfcDycqCpBz5iDBFrWmjBiiEwTf5Uqxy1QSkkUCUs5jKlXGJDhHF92nvUZVGxSFbXvryojvki0L5+mbfGqyvFul0BSzcEDaDqP0o9nvAD49fhTqlNgLKcyZLMdzRqwACQJve5JPW59n0K3ymCnxXWF+0RbT0bTHO9C8ISSTnPokQR7asqWQRrXn6qk1RsNaevpai0qYFr/APYtiIJMedqLbxST66PfUjuEB190A14nCpHqJ9wpgAtmLc4xNXMQmP7xA9tLnVgJUvMClIJJBkQm5+VMncKgi6B7qFZShBIAgG9hvpWkDpFqWvmVD9nfatOMXiVJSW7tqylwrsQU572SfCAQLaa0D2F7XoxLzmHCClUuOpXnK+8GYSSFXSoggwLa6VfU4LDhRWG2wsgpUoIAUUk3BIEkSNOlaYPh2GYENNtNDkhCUfICaWFsbxxYETXuzpNz9TRQww/Er4dOnShw7cn6jlQPHkPOsltheRaykZhqEk+KLi8dRvREkC8xEDsAcRieHJ/Gu3UdenWg8TwROXwrUSIgGIMEGNNTFV3B9lF4VrO3mViQ4lXeZilKk5hmQUyQUlM+leTVv76up1mM3U6WkvpNx8rfT2gWDcC0gptFiNMpFikjaK8qPGZm1982nNNnED1tkrH7w0PSspvhlsrJvFC4bn5GIe8OWP3T8U5vnWyiokeZH8qvDyqFrECAIMwQeWkDTpW7uNPQafAzI8zXpE5nkquIC5hlqHWP+1JP50M1hheVaSrXYKX+oqd94kzJnXl8tKXhUE7U5SSIWyGfYkRJWRYC0nUIB90GgnsGzaMxi17WEwbXvPwojvZFgTptOulYMK4raBJFzGk/oR7K0FhyYZRDAiw3aE7fxXte/kK3JEyEgaaRFp5A8zULmOaCu7RnfeIs2ynOoK18REiOe9NE9jeIYhClFTWEkSluStZsLLWmyJ/dnyqWrXA6xyUL9JXOIYtKTlWoZj6KQCpRJ2SkXPu3qXGcP4g2wcQMGtLYF1OAZgn8RaBzpT1Om4rbsXx3+ysU41jMNBURmcyy63NswOq2iL+H46VeMd+0bviW+Gtd+rd50FDKNdR6Sjpa2u9TGu5NhHeBTAuZF2N4Lw3EYf7Q68cQUj7xL6g2hkxcFpJCQOSiVTsa84FjVM4lbPC1fasMfEpCyUtsqP4HTqDGwMxub0r4P2Ibzl3EDvlqVmypRkZBNyAkbTsbdKsPEOz61KS9hSMPiECEqEZFpHqOJAgp+UDlXGg3JMwahQbARsezynnO+xTvjylOXDy0nKfVUue8WPaKkwXDmMO0UssoQACcqAASQJ1OpPNRqLs9xtTxLD47nFJHibOih+Ns+sk/DrrTUYZSYtPl0rKYVesNyzDiV/B48rUUOIDSrKSO8z5kGwMwBIMggTFrwROr61NkqaIBN1JJ8K+v7qts3vBgQ7e4ShagtTfiEkG+4g6HSNqrHafELQvu2W1LVIzuFCi2wFn03ijlM5ReBJygzVIq0+sialVPpEHxvaNpPjV4VaFJMLnWMs3sJnSLzF6T4vFrEl5XdAmA0IUsn4gHe0gi4Ubip8fwx7CE5GV4rFOBSmcQ3ErSSJafbUqEsxsmxAJGVV6UcI7LY5boW/hnR/KEpTMhDYzHKgTYVw1CHg2EP4IgXIuZcuCOHJmKYHqyqVR1tHxqycNxgQnxf7Ur4Zwx1S4W0pCEjePEdgINMOI4A5DkQSdgDr7zU1RkY8ymmjqOIbieJgCwPnSF3ioB0jrYmtHV4r/8RZ8nED5qqqP8D4iTZhwjq43/AK62l4Y5M2oKhIsJZDxVO6ordriiFT4h9GkZ7O4wj+415rbt/mqJrs5jwbMEA2/vG/eZUZ+dN30rcwfCftGPFEpUJkTbb6+hSp/tPkspoK0uDE8zEHembPAsbopsgcwtBHxWDUeI7DvOD0sp/ej5pWawVafBPvC8NhwIHwHtalbjhLawgJRABEg+IqJ8xAHlV+w3FWiB6QtuP0qicN7D4hgrlKXAqPRdyEAT+IQdasbbKkABSHUwBMpCxp+IR8KkrspcleJRTB22MsreJbVosfL51JVbwz6QZzJ9sp6+sAPjT3CPpO/156VP4q3teHsPaTml2KFOda0caBGlMgERB3h5++tVvGNfbc/Lyps5gxyoVeCH18Nb0UA3guFcSokTcdRPwJofHuKSqAIHOPzrZeEUlUpNwRGvu18xpRauKpFlIUOcQfmQfhSq9Jqi7UNp17ixNotXxJwgAkQPj1PXyorBrzgnQipvt2G3gfxIj8q1xfF2G0FQUlRGiRYk/kOtI0+lro+WuO1pga2S0D4vxBLCQVXUdEzc8z0FZVO4txIvKzK1vt9eXsrK92npU2+bmQVNXULeXAmzb0/X18KnKDHsB9ijA+NeNL2AAm46d4FyJ10CRblU4yJuo2ETJAAALZveBrvRXzAF7Yg5ZvrIBOlpGXMDJ0nTetF4RKVeKDHhPkqDN9N7iKR8X7aNIBS0O9VESLIHhI9LVWo9ER1ptw/sY/iwHce/lQqFDDs2GggLOn/qP71EK4GBNNFjkxe92iSVd1hkKfeUB4WhIEJTEqFgARtMUi7Yo4i2EnFJLbazYIIKAZUcqignxX9Y+Vdk4VwxnDo7vDtJQDHoi5I3UdVHqTVc7adrMEyhbD0YlarHDohVzpnVo2ZjSVdKRVYnkyqkoXgRD+y/tnhGmxhnQ2wvUO6Jd/6ij6K/MwYtGlWHi/7REBRZwTZxLv4tG09SdVDqIFvSrnPAOxjjpzu/cNm4QLuEHYk3SI536CumcI4Uzh28qEBKT6o1X1USZPmb8qAUSctj3nNXA9OT9JXEdml4x0P8RcU+5EJaR4G0J1y+G5Ek6EdSaueBwQbSENtobSLBIhMe+9B8SxjbABccyhRAS0gStR1gJF1WvNzzqPhHHWXnFNJbcS4kAlDgKVEGwI2ImqFVF9IkjvUbLGWFCSLmfP8ArRrPwoLDRcg+aZnXnzFGE6Hn/tSnPSMpr1kXFOFNYhIzApWm6HEmFoPNJ/KluC7TuMOpw2OASpRhrED+7e5A28DnQ2+EuluQK5X247WYbEOt4JSsuFU5lfxITnjL6SWZTEgwCsTAVYVMyi1zLkJ4l5d7Xofxf2DDupSu/eOz6MattSIW78BB1IgCcZ4uvhRS0hP2hD2YoQVfepXuVQPGgnc3oL9pGE4YxwpAyIASmMGWSM+cwpKkL3TIClEzOtzFciL7rqi8+4p54hMrWoqKUiwBmwIsOXiNI5jhOycB4whlMlola/SVokb5UWgJHL+gFlb42mASmJ5muA4UDaCRKtjHM8hpqJsRXR+AdjnFhp1xSU5rhKkgxuBawm6hArZ06EOIDcRRKnLTFVtzgjgWFEoUkEWmCY2uIvQeN7cYVDhbe7wKBylISFJB6wq/K/LSsnSw8S4iGkBeWRMa7QTNAHtIiJ8MWk5hadJqs8c7RYPFBlhK+8l5sKQUqBymUqEmBuLzTV7sPg9FpUBaCFki2gIVI/I106GK7UIAmExMTmGvLzrZHadBiAm4JHiF41j3VTO13Y9vDsKeZK1JQUhQXCpEgEiI9G1zM3qjpeUiFRBEZZEg6EDXz153FbOnbk9o0QSShMCbqAPu93vFantKgWOUEmB4hH9K405ikqUDBQmBlV6UAzIIBunNIvoIsRamGBx5S9mISFG4CjmbWnUFMKgEW3gQRbSunTqJ7RA+s2kXIkgyAJJBzQR8OtGscQz+gpOaJKZvHMXuOtcpZS84VKS0sRdTUHILkK7vKbXm3hUOoNWHh2KW2QlAUSmCtteZRyqAMNkEg6kWgkg2gV06W0cSPrISr2QfeKlaxmHJujIeY/UXoBpkKEpJgbHW+kcz7qEciTqOhpoppUXIkr1Hptgy1spSoS25+f6GpEuuDUT5X/Q1Si5FxIPMW/Oime0LqLHxjrr76UdABlDb5Y+nEMa2/qH37y4oeBrZSQaQYPtEyuyjkPXT2GnDb9uY5iu8N1w0YKitkSJ1gT9c/dSzFMkbT/XKDzHOmylTpQj6730ohgwWsZX1tAiIiYA1F7yd0nT40nxuHHq76A2sRIMix0I9lWVUT5QT/mH5j30ixwjL5IHLnVVMyWoMSsYlBBEiJEjqDvWVvj1SU+0f5U1lWrxIzFT/AGrBWlvDNqfdhCQEzEjyuRfa3Wij2Ix+KQFYjEIbMSGYKgDAABCSEg2F/Eau3AeFMYdJS02lANzGpPMk3J86Y4nFttIK3FpQgaqUYA9pqM3bmWrZeJ8+cTwTrDimnkFCxqNjyKT6yetWjsh2/Xg0928FOs+qAfGnombZfPTblWftC7Ws40oZwzWcoM98UwY5IGuXmTy03pTwrs6gQp451fhGg/i/F8vOsp03Y+TjvDd1VfP+kf8AEe2GP4jKMOPsuHNiUqOZQ/eXYq8kwOZovgHAWcPBAzL/ABq165fw+yvcOQIAsOlHMqq5KCpnkyGpWZ8DAjzAAEydAJPXkPaYFGIdspw3IiOUmwtyHLpQGAMtuDfwn2A3+YozDQUqSqyVRfkRcEDf+tY3MwcSrcWRiGsQrHIU2pKGiFBzNKRMkpgXKj5TpW7OCZcZ+2Yl5QWtAKi24ptKU+q22EmVQToZJJPlVlewBUkoORSDIIzCCDYzME26ULwrslhGVhwNpzgyIJVlPMFXo+z3igYC9xNUm1jzDexCHhhEF8qKyCPF6UZsyc37wTlB6mrS2NOg+Jv+dCIOhPpbDbpbb8/nWcbxF7HPKwOEJDabYnEg+gN22+azcT59alqGwlVFbtM4pxNPEMUnhzL/AHaPF3zqSAVhPpMtc1HQnkDrBmy9o+E8Pa4eWcQ0kYVtICUj0gdE92de9J31JJnU1TO2v7PEMs/aMEFJLScykFwiQgT3iFn0ViJiQOUEXr+C4jjuJlv7Q0p5lgiRnQ3nVHrHdURJiwO2aajO5jLvKoi/s32VDiAtzvC3/wApBUTCSZzDYAk7ATryp812ZZSFAJX4hB8R2IPzFMOJ8bxyCEs8MJjUlYUkDYDKU/ppQ2E49xQrSFcMTlJAPiy23uVmPOD5V209p25e8a9lux7Knc5SrKBCpUozO2t66MpACeXL2UHw9wgBKUADclQ16DU+Zij/AK1rMzbyBdk5lagE+XlXKMXwJpxalqZJKiVHxuaqM/irpnGX3ktL7pkOLkBKS4EAg6nMRaL+6qi5xDHCT9ha/wD6Z/7a6xmbgIiwHZ5lDqFBkghSTOZzY/xV1gxpEnl+tcvc7X4lJg4JAP8A1j/po3B9t8aVR9kR/wCaf9NCWHeGEY5Al8ewSFNqaWmUKBSRsQqxHSub4/sy2HFhTUmTJlV+tjFNX+2eOSY+yNe1xX5Jpfiu1uLUZOEZB/6i/wDTXbx3m+G/aCr7OtKMlrYDU6AQN+QFTNcCaCchZBRJVF7EwCQZkGAPOK0/4lxe2FZ/mX+lRL7TYwf/AE7XvVXeIveb4T9pYuHsBpGRKfu9AdSmdrn4THKi2uzrLyQVoQopGVKjJMawTqRJOt71WcBx3HuKIRh2bCTIXEHQH62pr9o4gBmbZZ08SCF26pIIzJ+I66k1BYXEW3lNjGz0JAQfRAgKBnTX+IbXvYVGtHhJX4k2CVA3k7A9BsenOhmWMaq6Rh0IIlSFpWog7iyhmHJVj0FVvtL2uWy4prBht5TOYPoJJMgyvIm3eJSfCSJKctwAJpiXXmJqLvGI/eYMZknMkancfxDbz060udNOODpQ+2HErCHRZaEKzhpwek2TZVja/wAaQ/25hHVqbLzbbqVFBnwgqSYIKTBF9026b1UtRT1kT0WHSQumt8Hxd1k+BVuRuK9xjCkGFCJuDqCOYIsR1FLnafYMMxFypxLnw3tW24QHBkVz+vrpTh1ciQcw5j9N/q1cqcozh/HnGdDmTyNKbT/4x6aj/KXHHJtzH1rSHH4s738WYzedqZ4TjLb4kHKr6+r0u4m30A+R/Q1irY2hM1xEWKcBKY5XtvAB89B76yoVg5oIjWsqpeJM3MacV7ZNtAhqHVjr4B5q38h8K5/xR7E45YU+4rINBEfyI0A6m5rZASDlFwNzFz0nQVMFjp/loEobvV+kqapt9M2weBS2IQI58z7d6PbQaEZc6j/LRKCk7j3j9asGBYSVhfJhzM8j7qPYnkfdS1iDEa8ppk2tKeqvOQP1NCTAtG+BUUEKvPKNQefSmSFtqvJR0iR7IuBSBl0a399MGXBy+NKZesIHpGyAgevPkn9Yolt4D0R7Tc+zYUsbWOXxpJxzjTi3U4HBDNiV2UoGzKd1E7GL9BG5AKHsBcxiXY2EG7d9sMmbDMK8Zs44D6PNCT+LmdtNdLf+yriuFXhEMMeBxsfetn0lK9Zz95JO40sLRFDtfs3wf2XuFCXdTiPXz87+r+7y63rkvF+GPYLFKYzHvEkAKbJBUFjwxFwVAgZesVE5LS5FCiwnSO3PaFeNfHDsIrwA/fOC4OU+IW1QkxPNUDze8LwaGGktNiEpHtJ3UeZJuaQ9j+CDCteKO9XBWRtyQDyTPtJJqwBdOSnYSepU3HEnz16FVHk+o08+teIF9QfbHziuIgi8Z4PnRjHiUBS8KgRTLhKbFVKbAvHpkgQgYcXBn31EOGp5minBvyrO8sI30pNzH7V6xPjuEIgyArfTT27UkGCLapT4hy3H61bcaIbVSRP17zzrjTWoMzhWek3l47QfEPCNKDLqTaBTnFYdK03F+ehtSLF8GUkgpc6wofmP0qR9M98ZnoUtbTt5sTZISBFqAxuIABrF4PEJ2SrolX6xSxbTi3m0LSpIUtIMiBE3+E0k0nBsRKhqabC4Mu/Z/DZGQSPEvxn2+iP5Y9pNMq0S5Ule2ihVCieA7l2LGLuN8WRh2wpSkpUVBKAo5QtRkhIP4iAY5muGcFh/E96tPd4pkqdWj0EOuINvSI7lwulCVA+E5jGU2Nk/bdjJcw7OwStZHVRCU/AK99Vvs7jWH0uYbGLLZcQhtvExcZVBQQ8T6SJSmCbgSCoCIRVPmtHUxiAOOJeUpL0YfE3SpwgoQ4d04hP/AC1zqsCDPiA9KnPAeEuYx44XGAoUhIh9RAcRMBtEmz6VGyZM6lKotQnG8AtlYw+PBBA+5xSQVeEaBW7rYtb00TaRYy4x/wCzYdnCYgFxDmZ7MhclCc2Vk4dXoqSAFLym33o9E3CoyP8AjPAsTwlrvGnvtGFzALZcGXKVGApMHwkm2ZMaiQoUjVxV9xJcwq+9AEqZWgd82BqYRHeo/eTpuBQmM4ni20pJfOLwqvCO8JcbVvkcSo5m3BYwSFDVJIvXmB4A5ifvuHBwqQRmbKglbKjJBQ6SlLibGDIUNwdaIOy8GCyK3InjPa5R9NtJHNJI+Bn502wPFmXrAlKvwqsfZaDSjiLGZZbxqDhcVs6U5W3OReSkQCf/ALqLcxvSTH4JxheRxJSrUbhQ2UhQspJ5inJqXXnMS+lpsMYl/RKTKTB+ulOcJxbMMq9fnXPsB2tebSElLbkaFSfF7TvW7vbJ7Ztkf4CfzFUnU0yMyUaaqpxaXd9AzCOv0K9qn4Ptu9PjQyeRyfO9ZWjVJaC2lq3xBcKkGZFeIFZWVUk1pOgUQ2Kysp8SYzwXorO8D4mimKysoO8Aw9imDNZWUBnQsGx8j8qU/sRSCjEuEArKkArN1GQSZOpvfzrKyotRyPzlWm4P5TqSa4jwzx8ZcK/Ee9xF1XPhzBOvIAAcorKyp15HzlD+k/KdDFTYX0k+YrKyqmka8yfBiQSbmtsNfNN9da8rKUesYOkld9Xy/M094Z/disrKVU9MdS9UKoXCaqrKykjgx55E94h/dq8qS4dIOomw+ZrKymU/TE1PUISgaedL27m96yspiwH6TVQ8RrZIrKyiMWOYUjaihpWVlaI+cN/a3/8AMD/0m/mqqbFZWVK/qMpXgTo2F+87OuFfjKCvIVeIoyrhOWfRgWEbUt414mccFXDa8H3YNwjM2kKyfhkAAxsKysoIUV9hRmxK2zdC2HsyDdKsqZTmToqDcTpXQ/2PJAwVhq44T1ICAJ52rKyuM6C/trQPs+HMCe9ImLwUKJE8pA9wqkcPGbhWJzeLu3mu7m/d5ozZJ9Gd41rKyunSsgVhFZWV06YkVlZWV02f/9k="/>
          <p:cNvSpPr>
            <a:spLocks noChangeAspect="1" noChangeArrowheads="1"/>
          </p:cNvSpPr>
          <p:nvPr/>
        </p:nvSpPr>
        <p:spPr bwMode="auto">
          <a:xfrm>
            <a:off x="307975" y="-1524000"/>
            <a:ext cx="671512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 dirty="0"/>
          </a:p>
        </p:txBody>
      </p:sp>
      <p:sp>
        <p:nvSpPr>
          <p:cNvPr id="19" name="AutoShape 44"/>
          <p:cNvSpPr>
            <a:spLocks noChangeArrowheads="1"/>
          </p:cNvSpPr>
          <p:nvPr/>
        </p:nvSpPr>
        <p:spPr bwMode="auto">
          <a:xfrm>
            <a:off x="2057400" y="381001"/>
            <a:ext cx="8123238" cy="506412"/>
          </a:xfrm>
          <a:prstGeom prst="roundRect">
            <a:avLst>
              <a:gd name="adj" fmla="val 1306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111600" tIns="66600" rIns="111600" bIns="66600" anchor="ctr"/>
          <a:lstStyle>
            <a:lvl1pPr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ru-RU" altLang="uk-UA" sz="2000" b="1" u="sng" baseline="0" dirty="0">
                <a:latin typeface="Bookman Old Style" pitchFamily="18" charset="0"/>
              </a:rPr>
              <a:t>Доменные </a:t>
            </a:r>
            <a:r>
              <a:rPr lang="ru-RU" altLang="uk-UA" sz="2000" b="1" u="sng" baseline="0" dirty="0" smtClean="0">
                <a:latin typeface="Bookman Old Style" pitchFamily="18" charset="0"/>
              </a:rPr>
              <a:t>адреса</a:t>
            </a:r>
            <a:endParaRPr lang="ru-RU" altLang="uk-UA" sz="2000" b="1" u="sng" baseline="0" dirty="0">
              <a:latin typeface="Bookman Old Style" pitchFamily="18" charset="0"/>
            </a:endParaRPr>
          </a:p>
        </p:txBody>
      </p:sp>
      <p:pic>
        <p:nvPicPr>
          <p:cNvPr id="5124" name="Picture 4" descr="http://www.bistro-host.ru/bimages/344188871_25473d179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327" y="1223282"/>
            <a:ext cx="5727700" cy="5402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6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/>
          <p:nvPr/>
        </p:nvSpPr>
        <p:spPr>
          <a:xfrm>
            <a:off x="2286000" y="353695"/>
            <a:ext cx="82296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1" fontAlgn="base"/>
            <a:r>
              <a:rPr lang="ru-RU" dirty="0"/>
              <a:t>Браузеры. Варианты. Какими лучше пользоваться. Основы работы в браузере. Избранное. Основные настройки</a:t>
            </a:r>
            <a:endParaRPr lang="uk-UA" dirty="0"/>
          </a:p>
        </p:txBody>
      </p:sp>
      <p:sp>
        <p:nvSpPr>
          <p:cNvPr id="5" name="object 3"/>
          <p:cNvSpPr/>
          <p:nvPr/>
        </p:nvSpPr>
        <p:spPr>
          <a:xfrm>
            <a:off x="333375" y="0"/>
            <a:ext cx="1190625" cy="1190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AutoShape 2" descr="data:image/jpeg;base64,/9j/4AAQSkZJRgABAQAAAQABAAD/2wCEAAkGBxMTEhUTExMVFRUXGRcYGRcXFx4XGxgaFx0dGBgYGBsaHiggGBomGxoYITEiJSkrLi4uFx8zODMtNyguLisBCgoKDg0OGhAQGy8mHyYtLi0tLzIvLS8tLS8tLS0tLS0tLS0tLS0tLS0tLS0tLS0tLS0tLS0tLS0tLS0tLS0tLf/AABEIAKIBNwMBIgACEQEDEQH/xAAcAAACAgMBAQAAAAAAAAAAAAAEBQMGAAIHAQj/xABKEAABAwIEAwQHBQUGBAQHAAABAgMRACEEEjFBBVFhBhMicTJCgZGhsfAUI1LB0QdicpLhFTOCotLxFkNzwiSTsuIXNURTVGOU/8QAGgEAAwEBAQEAAAAAAAAAAAAAAgMEAQAFBv/EADERAAIBAwMCBAQFBQEAAAAAAAECAAMRIQQSMUFREyIysRRxofBhgZHB0QUjUuHxFf/aAAwDAQACEQMRAD8ArDmCWhRStKkqGx8J6G+o616GT1/mp/hux/EWE5EPYV5oT904pRSP4bAt/wCBSaix7KWilL3/AIZxYJSlxxK21RrkeTZPk4E+Zr2Kerpvi88qrpaqZAuImDB6/wA1elg/RFNnMOpBhSSDrfccxzHUWrUjz99USUMYo+zn6P8AWvAx7Kakefvr17DrSlKilQCvRUQQFfwnQ0BMcpiz7PFbBB5n40UlBmti3ehMaDIEIO5n20cwOnzqNKKmbFLMKG4dFMsOigsOaZMGgJmxrhMEMoUoTIJAkJEC1yeZqTE4MAZk6WkSDqNQR7q2wzqVJg5QoJKbjUai40vUz60ZfDvAV/hg0kk3h4tAsRiFquTfmAAfeL0OgkGQSD0oxlnMY8z7q1YcCiEKSINpAggnQ1l50Lw74Eq1zC6RrmG/l+tLXlTYJCQCSAOut6JZTBI5WpzhMMlLWfuwtSjuJgTG+m9DcCFkxNgmVKBAbKxYmLEX5+U2nfpS/iZuE5cuW0RBned9b351fe4hICU5YIOUHKOsxr/Skfabh33YXMqSYJ0kHSY5ViuCZzKQItwKLL2SibSRMWkxvNCYXGqah5IBIzJUDuDE6aGctG4dwd0rUTrABmPka1w3DStAUAogkoCQJgbqUfP5URPeda8G4vxfvG0NISpKRBOZRUTGgJNyB16cqVJykJSZESTuDO/MGwGh0miXGSCQdRajMDwVS0heZIBmAZmxjYdKMDtBJA5geIW0kKSlIVIIBgiORzEzPQAClC0TT7iHClNjMSk32n8xQQw1FxMDA8QBrDTR7OEgUaxhY869xisg6115hiPiao8IpV3F6bLZkyajLFNEA4ixeHgVAtqmq2qhU10oxAJipTVRKZPI0zU10rFNBIuPZTBALRWMMaidbPKPfRz6idqFV5UYmXga2unzqJSDy+dFqB/DRvD+FFYzrTCNuav6da4kDmcDeKGsITc6fOsp3jkRAAivKy94V51bjrTLrMPFSEA2WFd2QSCmytDroelcu7R9jXEnvO/LzNvHBW4hPMpHpADcHzirU12dxYaWwpbJbUCJKiqJMykbHW5E31onhGEZw+Ecb7xLqvGDlJEkiAkTEdY5mvHUBTZXv+E9QksLlbRV2O4GgNL7rFqW0gkltxoFGknwkyhWt0EGj2uGNYhsO4VYKVaBUwYsQCbpvsoeZqrcXS0G0JZQUKEZl6GwuCfWkk6xppQXB+K4jB5u6jKu+VQlM7EcjFVruHEkdFbmWTEYItlXfJUhtsZl6gqmyUIMwStVgRO50BqnOdoXi6t0KKc1ihIBRlT4UoCCCClIsJB0mroz2zU6yr7Th2e4RBcKgTmUZ7tDY2cUdxoApW0HmrpAXaACqQBMAHYE32H1ru4k5iXTaMGW3CcVaUB3gSwsjVOZTZN5gXUgbWzSQbAakrZMBVilWigQpKvJQkGqhhl5lNpIKiSYhOhAzSOUxB6E0c/xl1vIhkFJ8RXYFKhOZIUkyFbiVC21HewveKV23BSOessKUU04Bhc7uYiQ2MxGsq0SI33URyQaXdn8SjFjKMqHgnMpInIRYA+I5kAkgC6h4hpeH/AVNZUKSsZs6lBwKBQoqGTKFDw+hbKqCCo+wKjG2I9Ti4jN/giHLsnIvXIbJPly+XlS/uFIVlWkpUNj9XHWlfF8fxPDu5ioKw4IUsIavlBBNoKkqyyMwV7qd8A7b4bGthDqSlwlUJIJOUXSoLAAzZBJE+qdRUwrCMSziSN0QioEpI1BB5GmOEwwU3mvMqIjkLQR7CaaxAmAXkaCUkKGoqZIbUoHLlJ0M2navAivA3tSzGCQhspWQdfq9WLh2LCW4OomBzm/zpQ+rNlkHMLE8x+tG4dFqEi4zDU2OJ4vvVgmSR5wKFxzzmTIVGOR6daOxKVKSEpVlIjeB1qDiLYtF+Zo8WiQxJgXD8HKMyzlbEyed9BWPY4rPh8KBYJFrdY1rVa1KSEzZO1attZUlWVSiCPCnUz+WlBHSHGMSAr2H8jRGBxiUoSkmInYnUk7edTshwx9wAnfOrbpp8qDewsLKeR+G1Gr2i6lPdDOJrQpsBJkkg+7WeXlS9GGAuaNbYqVLO50FcWvOVLCClOUZj7KFw/DFvSvKSJAABAkkxqdEiZJgwBYE2o1bRcWEim7z4aQEpAkaDYdT8fM1hYgY5hKtz+EVf8ADCEp+8fhV9E29kmTHP5aVXsXhQkwDmBuCLSOfSj+KcQKjlBknU8/08qhxLJAFjAAEx9bzR0ma+TBrKoGBFK2qHcbpg4mhliqQZIYAtJFDuHnRryZodbNGDAMAcqLJNgCSdgPlan/AAvs86+fAmE7rVZI/U9BVz4X2daw4keJf4yL/wCEeqPj1oHrqmOsYlFnz0lQ4X2XiFvC+ob/ANf6e/lRmOAqxY33VX8cm8ak6Aan2UpXLm5jGUILCVvHJrKYOYKSFLskzZOtoF586yrF4kbPYy0PMkKSFJJi/wB6pWVQ5WMEaXA99VvG8MWFEaTsDaDy6VccIogamDJI2MWMg21vUqsAhWqY1um0/wCE29xFQoyU+lvlLzvqDn9ZS2OyocQkpcQly5KXFZJE2ySmDYc6Z8F4cyzDSgVOrJlTakqSkgGM1wISCSQZFp2s8VwjWwXyuQocoB19k0zwvCG8pK0jMtOUgDIcusGLyd/dzrqlZbXvCSmxNrTnHHW2HQlnuwWkGUlBLSlLIAU7YkEqiwUlUADrVb4t2OWlXgUQbw299yrUTlUfu1cpJSbejc1fO2WHawTfftlRckpZQo5hnie85wgeLeTlG9cq4IvGNElp5aUqMqSTnQonxEqQuUqMbkTepa2toobQD5CfEIvNFsusrCXW1oUClWUpIKgDJyzGaYMQY0vWnGnfFnSCCkzl08KxJSdiLxytV6wnFsyAl9sJBEnIM6JgqksuEiYGqVCJtQjnZjCYhZLbhGb0kMnOTfxQy4Q4FX1ClJEC1FS1tKqLK339/OJTYXupjPsfwBw8PedbELdTYE/8uVAZRzKCtUG8Kb5Ut4H2axRcP2clBA8XI6+FSTZfkQavmBx5Q6ENwEIhGQG3hsQPL0QeSU1JxztQzhFlCG1qecT3mRCcylG+iR1B+NeijtSQggG+f+wGIqVAFJAGP9yocO7XLYIbxDZbi3okoHmg+Nv/AAyJ9Wn7jbCgMRh0HvIXCGyFNrIGY5cohSyRk2P3kRpCTE8ZW/3gxGGCH0AOs94nNKdFBSTqLGNpGxiQv/iEUvJ75qGsgSoJg+NJkOAQOljMQCNLhU0iVRvQWMbTrFX2tn9xKzgu0GNwDqmnZWEqIWy7sTc5VaonW3hvMGuh8C7SYTGtwlS0upE90SUuApGrUGFqttY7xpVe7dYzDY9lrGtyl0qLRCk5S6lIBK4BPoEhM7zHq1WuG8FbBC3ApUEGAcvlBFwqLzNrc6HU00ZFdhY/v1ldMncROzcOdWU5XZzlKF3TlMLEpCxJGcQoGCRbWjQ3NUfgjmI+xYsPOl3uilppyPGoLGpULkFK0KG9zJNOeA8WcQe6xGZRG9swFon8W/XqahNQA7ZXT0b1FLL06SxJBFwSNR77UY06o78/z/U1uyhtSQQqQfZU4YSKzeIjYYOW6gxOHMfpTINjrUGOebaQVuKypESddbDQV2+bsitnBG8wKnwrUH62M/lWYPi+GcUEIcJUrQZVCfeKZdwmZvWbpuyaZfr686AfZ8XX6HzFNVJH1/WoVtJ1JNcDacVvF6W60xB2FFtkAlK7HnsR+Ve4nu2hnO3M0YaAUMGsymbd4oWnYVWeJ8RMlKTJOp5mjOIcfTdLacylarI+CRsKgwXC1Ze9UBM6Hl+Vb85vAxEy0lJClNLdSCCsAkW5DLBUreBTXEOLX3iZIZWpCkJuhSMtyARe5g36+QPX0qIMqJgAk8gJPwpgQdYg1T0i5xvpUCsOTtViY4I4rWE+dz7hTPDcEbTdXiPWw9w/OiNdVgCgzSm4XhC3DCEk9dAPM1YuG9lG0wp3xnlon/3VYBAECAK8KutIfUO2BiUJpkXJzMICRAAAGnTyG1LcW7AJ0HM/V6nKlq0TAm5VuNJAFhfnNqhbwQkEkrVEZjyuT5DypSDvGPFGIbUucsp0OYiZnXKNo6+6g1YNKZgEqzK8RMnYC/tqwvpgCYH9SDSDF8QSNLm56TII+VXU7yGqQIvxjd4/f/7f6VlDYnElU9QPeLyOWpryrVGJ5r5MYYbEI2lP8JI1MqJjUmm2FcWD4XARPrJ2tumOR51U221i4INgYI3tYexQo5Ljg2BvFjHWb7X1qaqO4l1EqeDLbhcesRmb/lUD75yxp11og8VQYTdKj+JJAAiSSSIsL61UG+JqGyhqdJ0sfYKlw/GwTc++2vzEVK1FG/CWpUYdZW+P8TGLfKkeJCRkaSJUcs3UUpBIKrnTcDaov7JWACod2L3Xlb1EeuoHQcqtrymnUZYyj/8AUotH3tFIPtBqqY/sK2oy3iXUnfvQHJ5StGUgjnlNeHV/pWpdi1x7/wAfvPPqUwWJY5+/vmCPDCpHixCCQBZAU7YDLr4E+dzrSXGcSw8hLLLrqlEJTKkt+ImAkJbGYmSLFV5FS8T7G4tPiQkOka9yoKJ/eS2YXPMZY/Ir9nHCFfbC842pIw4CihQKT3hkNiFCYHiWNwUAb0FH+ntvCte/bj+ISIijceJcsXg8Xh3E5mVLbQlCc6CXCYEqJklcZiqJmBAm1ZilYfEuM4gqLb7B8K0wSU3zNrB9JJlW4IzGDerc3xtJF0LHs8ufn8KgxreEf/vUJJ/FoobWUk5vjX0yVmpqEqIbDqJxWk7bqVQXPeVJlbeGdOKLn2h9YykrAQEtyVBttKZypnWSSbVWTwbvnEurT9zJU4oDMEhMkhUEEafEeVWjjHYfMCcLioP4HYUJ5ZhBH8qjVL/sjFsYhCMQ0C3IK1pUHEBsElalRdIgKgqAuKopauhYhDn8efrO+Gqk7jn5Sz8U7IqCUfZ0hTYR4UiUnxFThsrqo7yIqoq7wOIbUogZkhUpgwSM6iCLWk+QFMezXG3kOrKXFJ7xTilo1SSqSZSbTM31vROH4UpxlQbQtKci0pE50yUlA7sKlaIKpsSLGYqCvq0R9tU5tcduv1xPUo6R2o+KnG6x79O/z/1LHxTHuPtIGcoW5lWpKMohRSldiZzlIyzOu0RVN40eJNKLvfrcSCB3iQAQYBGYRIseo1vVjeVkSwcpWVFEXgJLfhVJJt4ZBAG+2tScdWn7O8mSZ7m4E+mpKN7ejJr5TR6uqKyIcgm2elyBg8z1/E8NCR94iPh3F+IOJAaxjjYmIITBkBX4ZzXPup4nG8QAy/aXlL9lutk3PlYe+q3hMUEq7tKoymDa6rae7lyq64FxQyFItlSJ1iZG+or7SmwAtYH8p8zWZzwSIHgOIY5KgHH3T5/7VPx7ieMiELIB81fO3wp2zw9TihNzT9PBUQM1/KseqitewjKK1CMmcy4SMeTmL7nshP8A6QKsuAViQklbzpPVZq4M8OauAmCNbmhsRw9KgQgwb2NJasGPFpUAQJwztr2sxqXihrFPpA/C4ofI0iwvH+KOqCEYvFqUrQB5cn3GrvxfsWFPuFxYQEhSlaqgJGY+iDBjn7Jp/wAG4Rh2cMFg5EKE+GylQbhSiAo6RECOVVk0QAFFzEiq1rnAg3YNjENL/wDFYt55SknwrWp1De4lSlanTwm/OgePdqTYvrWhRzEN5SVRoCIEJSb3gXB1iSB2p4+47922MqNgAR8qrH9hYlwyGHFE75Fn3kit+Ev5nNvwixqVbiXTso3iMcQ6zkQw24EnvFHOopyqvANri03rrS8IkjLoOQtAGgqg/sm4a41h3kLSUKD5kG0eBH6V0Q2rzK91qELK0sVvIEYFserPnf50ShMWAtQ68TFgR7BWmJxCUpKnHAlI1KjlA8ySBQFWPqMwED0iFrUBqQPrlQrr4m1aAJUmUqkEWIgg9QRrQblklRNgCT5C5rtoE0Ek5iDtHw/iOKeCcO6GMOnKCsLKVEm6j4fEqJgCQLVYMClTbYbWsuKTIzq1UJOUq/ey5Z6zVW4b28RCitEDMiBJJyzCydpy3r3spx17EuqStAKIUQtKSMpmyVHTSetqUq2YmPY+QYlyZxQBg6VmIxB2EdaU8UxndQExm1vsP1191K0l59WUrURmgwIAF7mPKvQo6dmXccCeTqddTRinJEL4jiRfMuTyn8tqR4hydBRTuHShRT6WVWWdjJj4CoSvwnaU7dEz8yKqCBZCa5eBlkiSRvFZRGJOvt63zH/TWU5eIk8xoxw9oxCnAY8/wjl+7R6OEJiA6dFC6AfSjy0oTDpVy578vb1HvpkwlQ25ct/bUFRz3nq0qa9pH/YKjo40q83SU7pOxPI1Ejs27BsyZAmFm8Dw6p5xTtlZ5H4VOhZ5H4VP4zSnwEiH/h9Ykhsbn0gbmee2nuqB7hSgT92rfrsDNjzkVZFPx6pqE4hPXfb30YrOIDaemesrysAZjKoX3vuRv7K9U2uB4rDTMCYEAiI8/hTh19J3V7jUK3BO/wDL9bVp1NTtFfB0DzFJQ6B6nvIvrF6nZU7HoJInZY/Pzqx4HCJy5iAo8o06fxUJiMbMo7opTbaCDzI5VnxVQzv/ADtOOnvFRNpUyd9Mp+Xl8K4x28xYexzoTo0A0I2ySXB/5q113PPsUA399QY7hGHfH32HQsxEqTKh5K9JOmxFD8S5OV9v5jKelSnfafecn7F8POIxKGxMEd4vogAE+9Sgn2107iLYabKUlIOQhIsLgeECesVpwbguHwbiy0hSStKUwSVAJSSRlzGfW3J0FOcrKozJSTpKwJ6AGD7hUGq0tbVatajCyKBbjPU8RiHZT2bu5/ac0wreLZCgXEujNAkpXYSMwgkieumWjMTh1rZypbAUpSSolZMkTeSBGsxFdJZ4UyRJaQeXhH6Ur4jhkNnwNxpc+j1JHOPrne9Og9QVGQbgb3GP1tz+cH+4q7VY27GcuwvZZ0KzzIJvpM/npV24BgFBMG9zMmfWNN8IsWSEp1kRtr0H0aaYLDRrH1Jphq2a1okITkmGcLwgQnrRDrMkEkwJkc63SQIqJ1zlU+SbyzCiLcXiFJKspJzDU68uXnQLBWsgLKkp5JMH2q29nvpi8zOtaJZFUYtJtzboSvAtlrIEJywRAETz051UuK8PkZU2SLADQCrsxMCgsf4R4W85nTTrr9aigo1fDaHqKIqraUbA9nh3iVq0Sc0TuNPjenXduBeYLT3YtkyyTYXzTa50jbrTg4ZB2/L61qq43h2OPeISUQpYUlYXGRINk6TsnY76096hqnJk9KkKIsJZcAsHNFiT5Tb691Guj6n9KA4cMogxmATmjSYvFYcc9mKglHchfdn0s8yE5h6uWT7hUVRrNPUooXTEkUIOnwP50Ni8Ay+tvvrhBKkoJ8KlRAzDeBNutMVQo9apPaDsZi3cUrEs4hABTkDa8wCUlISoAjNrc6C5oHLETqaqGybSy8NaaZR3TJ8CSqBmzZZJUUzrqTrRbCvEdSCNIm/P21Uux3Yd7C4hzEPYhK1OBQUhCTlJUQrMVE3IIt4dzVyBCSa1OMwXGcTRWCaJksJJ55E/nUi1lKTDarAwPCBbaAr8qS8U+3uulOGUhppKJ7xQCitzXJBmBpJi19dKY8MxLpaQXkhDsQtIiAoEgxBIgxOu9EHF7WgtTa17+0rpTmWVOSq5MDedtoAFqtOGwiu6FwmROlgDfTe1QnCIUSdN6mbUUWSsx7wPYfOrqlbeBtxPGp6BUYl8xLjcAEkKABSoSFAwJsLDURGnWlWKSYIHTztb8h7quiXmynxgGfVA1PONAba0k4m+lUBKQlNojUgwJPMyfhWU6hJsY+rRVFusrDoVvOpN+ZrKsHCuHpVC1iRsNjO/srKa2qVDaJTRO43cSBx4XIKjOaIPQD5itXcbB9f+bmonnyIoNpyscV0+vhTfDTtAWq/f6THuIK0lY2nvCNAnr0NQI4k4QYKryr+8V+GMvnNRvKOkGbjcXGo5UNhnum07afrY2pgRAOJviVCefaFnEOkekra2ZR/B/pPvrwFw+urXmr97md8w91Z9qvttvzi/skVi8ZHrAfpfKfblPwofkJRm2TDsNg3DHjUbzEbxly606w/ZZyLuAW3EnRQvf97ntVWHHsos4JjbnY/JXwqVfbNQ0eX7b2vOo6fGlPTqn0+01atJfUfrLtwzgSmSVB2SdPCQLxqArxafGoeLYZwlAUUGL5ouTBBEbJv10qiK7cPHR1Z+Gs8uUD40MO0byj6ZHUyfw3+JoF09S92Ii6mopn0g/rL21ggNSPjyI/Oj2EpH0apDXEHiJLkc7aXEb8po3AcUzHK2tb6gbhlsuRr6SgcqbRqRSqi25jqTluLy34lCCgzsCZ5RQXCVhxtLiCFJUAQReQbjSlfDX8Ri0Ooa7tpSApCkvE94FHTM2keEHnmPlVBwfZrCst5HcQ4MYyQHMIrwh2B6LSmElzKqQUuAmLBSReApVFAIJlJpscztOFSRKchSBYaQbaiNPbFaLTqlUq1uQNDtYDTSufN4YgEsYR8NmFj7Q8QttVpCUy4XW9ZQpMyDEyAHGG4WtQCg60AbgNIMX1AUpZMZri0pIgRcVm03vOuB1jZ5CWzmTvYg/lRWHfBuKr6MGR/zVqSLGyRBHMJSPrpoWjFBGpBHMUzwzaINVbywNvyI3FYpVI8JjwpWYHe8fX+1WRCgoVO3lMoUbhF7rtRpeBojF4M6pvSkAzH19a01bMIhwymWVAsKr+OfcDycqCpBz5iDBFrWmjBiiEwTf5Uqxy1QSkkUCUs5jKlXGJDhHF92nvUZVGxSFbXvryojvki0L5+mbfGqyvFul0BSzcEDaDqP0o9nvAD49fhTqlNgLKcyZLMdzRqwACQJve5JPW59n0K3ymCnxXWF+0RbT0bTHO9C8ISSTnPokQR7asqWQRrXn6qk1RsNaevpai0qYFr/APYtiIJMedqLbxST66PfUjuEB190A14nCpHqJ9wpgAtmLc4xNXMQmP7xA9tLnVgJUvMClIJJBkQm5+VMncKgi6B7qFZShBIAgG9hvpWkDpFqWvmVD9nfatOMXiVJSW7tqylwrsQU572SfCAQLaa0D2F7XoxLzmHCClUuOpXnK+8GYSSFXSoggwLa6VfU4LDhRWG2wsgpUoIAUUk3BIEkSNOlaYPh2GYENNtNDkhCUfICaWFsbxxYETXuzpNz9TRQww/Er4dOnShw7cn6jlQPHkPOsltheRaykZhqEk+KLi8dRvREkC8xEDsAcRieHJ/Gu3UdenWg8TwROXwrUSIgGIMEGNNTFV3B9lF4VrO3mViQ4lXeZilKk5hmQUyQUlM+leTVv76up1mM3U6WkvpNx8rfT2gWDcC0gptFiNMpFikjaK8qPGZm1982nNNnED1tkrH7w0PSspvhlsrJvFC4bn5GIe8OWP3T8U5vnWyiokeZH8qvDyqFrECAIMwQeWkDTpW7uNPQafAzI8zXpE5nkquIC5hlqHWP+1JP50M1hheVaSrXYKX+oqd94kzJnXl8tKXhUE7U5SSIWyGfYkRJWRYC0nUIB90GgnsGzaMxi17WEwbXvPwojvZFgTptOulYMK4raBJFzGk/oR7K0FhyYZRDAiw3aE7fxXte/kK3JEyEgaaRFp5A8zULmOaCu7RnfeIs2ynOoK18REiOe9NE9jeIYhClFTWEkSluStZsLLWmyJ/dnyqWrXA6xyUL9JXOIYtKTlWoZj6KQCpRJ2SkXPu3qXGcP4g2wcQMGtLYF1OAZgn8RaBzpT1Om4rbsXx3+ysU41jMNBURmcyy63NswOq2iL+H46VeMd+0bviW+Gtd+rd50FDKNdR6Sjpa2u9TGu5NhHeBTAuZF2N4Lw3EYf7Q68cQUj7xL6g2hkxcFpJCQOSiVTsa84FjVM4lbPC1fasMfEpCyUtsqP4HTqDGwMxub0r4P2Ibzl3EDvlqVmypRkZBNyAkbTsbdKsPEOz61KS9hSMPiECEqEZFpHqOJAgp+UDlXGg3JMwahQbARsezynnO+xTvjylOXDy0nKfVUue8WPaKkwXDmMO0UssoQACcqAASQJ1OpPNRqLs9xtTxLD47nFJHibOih+Ns+sk/DrrTUYZSYtPl0rKYVesNyzDiV/B48rUUOIDSrKSO8z5kGwMwBIMggTFrwROr61NkqaIBN1JJ8K+v7qts3vBgQ7e4ShagtTfiEkG+4g6HSNqrHafELQvu2W1LVIzuFCi2wFn03ijlM5ReBJygzVIq0+sialVPpEHxvaNpPjV4VaFJMLnWMs3sJnSLzF6T4vFrEl5XdAmA0IUsn4gHe0gi4Ubip8fwx7CE5GV4rFOBSmcQ3ErSSJafbUqEsxsmxAJGVV6UcI7LY5boW/hnR/KEpTMhDYzHKgTYVw1CHg2EP4IgXIuZcuCOHJmKYHqyqVR1tHxqycNxgQnxf7Ur4Zwx1S4W0pCEjePEdgINMOI4A5DkQSdgDr7zU1RkY8ymmjqOIbieJgCwPnSF3ioB0jrYmtHV4r/8RZ8nED5qqqP8D4iTZhwjq43/AK62l4Y5M2oKhIsJZDxVO6ordriiFT4h9GkZ7O4wj+415rbt/mqJrs5jwbMEA2/vG/eZUZ+dN30rcwfCftGPFEpUJkTbb6+hSp/tPkspoK0uDE8zEHembPAsbopsgcwtBHxWDUeI7DvOD0sp/ej5pWawVafBPvC8NhwIHwHtalbjhLawgJRABEg+IqJ8xAHlV+w3FWiB6QtuP0qicN7D4hgrlKXAqPRdyEAT+IQdasbbKkABSHUwBMpCxp+IR8KkrspcleJRTB22MsreJbVosfL51JVbwz6QZzJ9sp6+sAPjT3CPpO/156VP4q3teHsPaTml2KFOda0caBGlMgERB3h5++tVvGNfbc/Lyps5gxyoVeCH18Nb0UA3guFcSokTcdRPwJofHuKSqAIHOPzrZeEUlUpNwRGvu18xpRauKpFlIUOcQfmQfhSq9Jqi7UNp17ixNotXxJwgAkQPj1PXyorBrzgnQipvt2G3gfxIj8q1xfF2G0FQUlRGiRYk/kOtI0+lro+WuO1pga2S0D4vxBLCQVXUdEzc8z0FZVO4txIvKzK1vt9eXsrK92npU2+bmQVNXULeXAmzb0/X18KnKDHsB9ijA+NeNL2AAm46d4FyJ10CRblU4yJuo2ETJAAALZveBrvRXzAF7Yg5ZvrIBOlpGXMDJ0nTetF4RKVeKDHhPkqDN9N7iKR8X7aNIBS0O9VESLIHhI9LVWo9ER1ptw/sY/iwHce/lQqFDDs2GggLOn/qP71EK4GBNNFjkxe92iSVd1hkKfeUB4WhIEJTEqFgARtMUi7Yo4i2EnFJLbazYIIKAZUcqignxX9Y+Vdk4VwxnDo7vDtJQDHoi5I3UdVHqTVc7adrMEyhbD0YlarHDohVzpnVo2ZjSVdKRVYnkyqkoXgRD+y/tnhGmxhnQ2wvUO6Jd/6ij6K/MwYtGlWHi/7REBRZwTZxLv4tG09SdVDqIFvSrnPAOxjjpzu/cNm4QLuEHYk3SI536CumcI4Uzh28qEBKT6o1X1USZPmb8qAUSctj3nNXA9OT9JXEdml4x0P8RcU+5EJaR4G0J1y+G5Ek6EdSaueBwQbSENtobSLBIhMe+9B8SxjbABccyhRAS0gStR1gJF1WvNzzqPhHHWXnFNJbcS4kAlDgKVEGwI2ImqFVF9IkjvUbLGWFCSLmfP8ArRrPwoLDRcg+aZnXnzFGE6Hn/tSnPSMpr1kXFOFNYhIzApWm6HEmFoPNJ/KluC7TuMOpw2OASpRhrED+7e5A28DnQ2+EuluQK5X247WYbEOt4JSsuFU5lfxITnjL6SWZTEgwCsTAVYVMyi1zLkJ4l5d7Xofxf2DDupSu/eOz6MattSIW78BB1IgCcZ4uvhRS0hP2hD2YoQVfepXuVQPGgnc3oL9pGE4YxwpAyIASmMGWSM+cwpKkL3TIClEzOtzFciL7rqi8+4p54hMrWoqKUiwBmwIsOXiNI5jhOycB4whlMlola/SVokb5UWgJHL+gFlb42mASmJ5muA4UDaCRKtjHM8hpqJsRXR+AdjnFhp1xSU5rhKkgxuBawm6hArZ06EOIDcRRKnLTFVtzgjgWFEoUkEWmCY2uIvQeN7cYVDhbe7wKBylISFJB6wq/K/LSsnSw8S4iGkBeWRMa7QTNAHtIiJ8MWk5hadJqs8c7RYPFBlhK+8l5sKQUqBymUqEmBuLzTV7sPg9FpUBaCFki2gIVI/I106GK7UIAmExMTmGvLzrZHadBiAm4JHiF41j3VTO13Y9vDsKeZK1JQUhQXCpEgEiI9G1zM3qjpeUiFRBEZZEg6EDXz153FbOnbk9o0QSShMCbqAPu93vFantKgWOUEmB4hH9K405ikqUDBQmBlV6UAzIIBunNIvoIsRamGBx5S9mISFG4CjmbWnUFMKgEW3gQRbSunTqJ7RA+s2kXIkgyAJJBzQR8OtGscQz+gpOaJKZvHMXuOtcpZS84VKS0sRdTUHILkK7vKbXm3hUOoNWHh2KW2QlAUSmCtteZRyqAMNkEg6kWgkg2gV06W0cSPrISr2QfeKlaxmHJujIeY/UXoBpkKEpJgbHW+kcz7qEciTqOhpoppUXIkr1Hptgy1spSoS25+f6GpEuuDUT5X/Q1Si5FxIPMW/Oime0LqLHxjrr76UdABlDb5Y+nEMa2/qH37y4oeBrZSQaQYPtEyuyjkPXT2GnDb9uY5iu8N1w0YKitkSJ1gT9c/dSzFMkbT/XKDzHOmylTpQj6730ohgwWsZX1tAiIiYA1F7yd0nT40nxuHHq76A2sRIMix0I9lWVUT5QT/mH5j30ixwjL5IHLnVVMyWoMSsYlBBEiJEjqDvWVvj1SU+0f5U1lWrxIzFT/AGrBWlvDNqfdhCQEzEjyuRfa3Wij2Ix+KQFYjEIbMSGYKgDAABCSEg2F/Eau3AeFMYdJS02lANzGpPMk3J86Y4nFttIK3FpQgaqUYA9pqM3bmWrZeJ8+cTwTrDimnkFCxqNjyKT6yetWjsh2/Xg0928FOs+qAfGnombZfPTblWftC7Ws40oZwzWcoM98UwY5IGuXmTy03pTwrs6gQp451fhGg/i/F8vOsp03Y+TjvDd1VfP+kf8AEe2GP4jKMOPsuHNiUqOZQ/eXYq8kwOZovgHAWcPBAzL/ABq165fw+yvcOQIAsOlHMqq5KCpnkyGpWZ8DAjzAAEydAJPXkPaYFGIdspw3IiOUmwtyHLpQGAMtuDfwn2A3+YozDQUqSqyVRfkRcEDf+tY3MwcSrcWRiGsQrHIU2pKGiFBzNKRMkpgXKj5TpW7OCZcZ+2Yl5QWtAKi24ptKU+q22EmVQToZJJPlVlewBUkoORSDIIzCCDYzME26ULwrslhGVhwNpzgyIJVlPMFXo+z3igYC9xNUm1jzDexCHhhEF8qKyCPF6UZsyc37wTlB6mrS2NOg+Jv+dCIOhPpbDbpbb8/nWcbxF7HPKwOEJDabYnEg+gN22+azcT59alqGwlVFbtM4pxNPEMUnhzL/AHaPF3zqSAVhPpMtc1HQnkDrBmy9o+E8Pa4eWcQ0kYVtICUj0gdE92de9J31JJnU1TO2v7PEMs/aMEFJLScykFwiQgT3iFn0ViJiQOUEXr+C4jjuJlv7Q0p5lgiRnQ3nVHrHdURJiwO2aajO5jLvKoi/s32VDiAtzvC3/wApBUTCSZzDYAk7ATryp812ZZSFAJX4hB8R2IPzFMOJ8bxyCEs8MJjUlYUkDYDKU/ppQ2E49xQrSFcMTlJAPiy23uVmPOD5V209p25e8a9lux7Knc5SrKBCpUozO2t66MpACeXL2UHw9wgBKUADclQ16DU+Zij/AK1rMzbyBdk5lagE+XlXKMXwJpxalqZJKiVHxuaqM/irpnGX3ktL7pkOLkBKS4EAg6nMRaL+6qi5xDHCT9ha/wD6Z/7a6xmbgIiwHZ5lDqFBkghSTOZzY/xV1gxpEnl+tcvc7X4lJg4JAP8A1j/po3B9t8aVR9kR/wCaf9NCWHeGEY5Al8ewSFNqaWmUKBSRsQqxHSub4/sy2HFhTUmTJlV+tjFNX+2eOSY+yNe1xX5Jpfiu1uLUZOEZB/6i/wDTXbx3m+G/aCr7OtKMlrYDU6AQN+QFTNcCaCchZBRJVF7EwCQZkGAPOK0/4lxe2FZ/mX+lRL7TYwf/AE7XvVXeIveb4T9pYuHsBpGRKfu9AdSmdrn4THKi2uzrLyQVoQopGVKjJMawTqRJOt71WcBx3HuKIRh2bCTIXEHQH62pr9o4gBmbZZ08SCF26pIIzJ+I66k1BYXEW3lNjGz0JAQfRAgKBnTX+IbXvYVGtHhJX4k2CVA3k7A9BsenOhmWMaq6Rh0IIlSFpWog7iyhmHJVj0FVvtL2uWy4prBht5TOYPoJJMgyvIm3eJSfCSJKctwAJpiXXmJqLvGI/eYMZknMkancfxDbz060udNOODpQ+2HErCHRZaEKzhpwek2TZVja/wAaQ/25hHVqbLzbbqVFBnwgqSYIKTBF9026b1UtRT1kT0WHSQumt8Hxd1k+BVuRuK9xjCkGFCJuDqCOYIsR1FLnafYMMxFypxLnw3tW24QHBkVz+vrpTh1ciQcw5j9N/q1cqcozh/HnGdDmTyNKbT/4x6aj/KXHHJtzH1rSHH4s738WYzedqZ4TjLb4kHKr6+r0u4m30A+R/Q1irY2hM1xEWKcBKY5XtvAB89B76yoVg5oIjWsqpeJM3MacV7ZNtAhqHVjr4B5q38h8K5/xR7E45YU+4rINBEfyI0A6m5rZASDlFwNzFz0nQVMFjp/loEobvV+kqapt9M2weBS2IQI58z7d6PbQaEZc6j/LRKCk7j3j9asGBYSVhfJhzM8j7qPYnkfdS1iDEa8ppk2tKeqvOQP1NCTAtG+BUUEKvPKNQefSmSFtqvJR0iR7IuBSBl0a399MGXBy+NKZesIHpGyAgevPkn9Yolt4D0R7Tc+zYUsbWOXxpJxzjTi3U4HBDNiV2UoGzKd1E7GL9BG5AKHsBcxiXY2EG7d9sMmbDMK8Zs44D6PNCT+LmdtNdLf+yriuFXhEMMeBxsfetn0lK9Zz95JO40sLRFDtfs3wf2XuFCXdTiPXz87+r+7y63rkvF+GPYLFKYzHvEkAKbJBUFjwxFwVAgZesVE5LS5FCiwnSO3PaFeNfHDsIrwA/fOC4OU+IW1QkxPNUDze8LwaGGktNiEpHtJ3UeZJuaQ9j+CDCteKO9XBWRtyQDyTPtJJqwBdOSnYSepU3HEnz16FVHk+o08+teIF9QfbHziuIgi8Z4PnRjHiUBS8KgRTLhKbFVKbAvHpkgQgYcXBn31EOGp5minBvyrO8sI30pNzH7V6xPjuEIgyArfTT27UkGCLapT4hy3H61bcaIbVSRP17zzrjTWoMzhWek3l47QfEPCNKDLqTaBTnFYdK03F+ehtSLF8GUkgpc6wofmP0qR9M98ZnoUtbTt5sTZISBFqAxuIABrF4PEJ2SrolX6xSxbTi3m0LSpIUtIMiBE3+E0k0nBsRKhqabC4Mu/Z/DZGQSPEvxn2+iP5Y9pNMq0S5Ule2ihVCieA7l2LGLuN8WRh2wpSkpUVBKAo5QtRkhIP4iAY5muGcFh/E96tPd4pkqdWj0EOuINvSI7lwulCVA+E5jGU2Nk/bdjJcw7OwStZHVRCU/AK99Vvs7jWH0uYbGLLZcQhtvExcZVBQQ8T6SJSmCbgSCoCIRVPmtHUxiAOOJeUpL0YfE3SpwgoQ4d04hP/AC1zqsCDPiA9KnPAeEuYx44XGAoUhIh9RAcRMBtEmz6VGyZM6lKotQnG8AtlYw+PBBA+5xSQVeEaBW7rYtb00TaRYy4x/wCzYdnCYgFxDmZ7MhclCc2Vk4dXoqSAFLym33o9E3CoyP8AjPAsTwlrvGnvtGFzALZcGXKVGApMHwkm2ZMaiQoUjVxV9xJcwq+9AEqZWgd82BqYRHeo/eTpuBQmM4ni20pJfOLwqvCO8JcbVvkcSo5m3BYwSFDVJIvXmB4A5ifvuHBwqQRmbKglbKjJBQ6SlLibGDIUNwdaIOy8GCyK3InjPa5R9NtJHNJI+Bn502wPFmXrAlKvwqsfZaDSjiLGZZbxqDhcVs6U5W3OReSkQCf/ALqLcxvSTH4JxheRxJSrUbhQ2UhQspJ5inJqXXnMS+lpsMYl/RKTKTB+ulOcJxbMMq9fnXPsB2tebSElLbkaFSfF7TvW7vbJ7Ztkf4CfzFUnU0yMyUaaqpxaXd9AzCOv0K9qn4Ptu9PjQyeRyfO9ZWjVJaC2lq3xBcKkGZFeIFZWVUk1pOgUQ2Kysp8SYzwXorO8D4mimKysoO8Aw9imDNZWUBnQsGx8j8qU/sRSCjEuEArKkArN1GQSZOpvfzrKyotRyPzlWm4P5TqSa4jwzx8ZcK/Ee9xF1XPhzBOvIAAcorKyp15HzlD+k/KdDFTYX0k+YrKyqmka8yfBiQSbmtsNfNN9da8rKUesYOkld9Xy/M094Z/disrKVU9MdS9UKoXCaqrKykjgx55E94h/dq8qS4dIOomw+ZrKymU/TE1PUISgaedL27m96yspiwH6TVQ8RrZIrKyiMWOYUjaihpWVlaI+cN/a3/8AMD/0m/mqqbFZWVK/qMpXgTo2F+87OuFfjKCvIVeIoyrhOWfRgWEbUt414mccFXDa8H3YNwjM2kKyfhkAAxsKysoIUV9hRmxK2zdC2HsyDdKsqZTmToqDcTpXQ/2PJAwVhq44T1ICAJ52rKyuM6C/trQPs+HMCe9ImLwUKJE8pA9wqkcPGbhWJzeLu3mu7m/d5ozZJ9Gd41rKyunSsgVhFZWV06YkVlZWV02f/9k="/>
          <p:cNvSpPr>
            <a:spLocks noChangeAspect="1" noChangeArrowheads="1"/>
          </p:cNvSpPr>
          <p:nvPr/>
        </p:nvSpPr>
        <p:spPr bwMode="auto">
          <a:xfrm>
            <a:off x="155575" y="-1676400"/>
            <a:ext cx="671512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1" name="AutoShape 4" descr="data:image/jpeg;base64,/9j/4AAQSkZJRgABAQAAAQABAAD/2wCEAAkGBxMTEhUTExMVFRUXGRcYGRcXFx4XGxgaFx0dGBgYGBsaHiggGBomGxoYITEiJSkrLi4uFx8zODMtNyguLisBCgoKDg0OGhAQGy8mHyYtLi0tLzIvLS8tLS8tLS0tLS0tLS0tLS0tLS0tLS0tLS0tLS0tLS0tLS0tLS0tLS0tLf/AABEIAKIBNwMBIgACEQEDEQH/xAAcAAACAgMBAQAAAAAAAAAAAAAEBQMGAAIHAQj/xABKEAABAwIEAwQHBQUGBAQHAAABAgMRACEEEjFBBVFhBhMicTJCgZGhsfAUI1LB0QdicpLhFTOCotLxFkNzwiSTsuIXNURTVGOU/8QAGgEAAwEBAQEAAAAAAAAAAAAAAgMEAQAFBv/EADERAAIBAwMCBAQFBQEAAAAAAAECAAMRIQQSMUFREyIysRRxofBhgZHB0QUjUuHxFf/aAAwDAQACEQMRAD8ArDmCWhRStKkqGx8J6G+o616GT1/mp/hux/EWE5EPYV5oT904pRSP4bAt/wCBSaix7KWilL3/AIZxYJSlxxK21RrkeTZPk4E+Zr2Kerpvi88qrpaqZAuImDB6/wA1elg/RFNnMOpBhSSDrfccxzHUWrUjz99USUMYo+zn6P8AWvAx7Kakefvr17DrSlKilQCvRUQQFfwnQ0BMcpiz7PFbBB5n40UlBmti3ehMaDIEIO5n20cwOnzqNKKmbFLMKG4dFMsOigsOaZMGgJmxrhMEMoUoTIJAkJEC1yeZqTE4MAZk6WkSDqNQR7q2wzqVJg5QoJKbjUai40vUz60ZfDvAV/hg0kk3h4tAsRiFquTfmAAfeL0OgkGQSD0oxlnMY8z7q1YcCiEKSINpAggnQ1l50Lw74Eq1zC6RrmG/l+tLXlTYJCQCSAOut6JZTBI5WpzhMMlLWfuwtSjuJgTG+m9DcCFkxNgmVKBAbKxYmLEX5+U2nfpS/iZuE5cuW0RBned9b351fe4hICU5YIOUHKOsxr/Skfabh33YXMqSYJ0kHSY5ViuCZzKQItwKLL2SibSRMWkxvNCYXGqah5IBIzJUDuDE6aGctG4dwd0rUTrABmPka1w3DStAUAogkoCQJgbqUfP5URPeda8G4vxfvG0NISpKRBOZRUTGgJNyB16cqVJykJSZESTuDO/MGwGh0miXGSCQdRajMDwVS0heZIBmAZmxjYdKMDtBJA5geIW0kKSlIVIIBgiORzEzPQAClC0TT7iHClNjMSk32n8xQQw1FxMDA8QBrDTR7OEgUaxhY869xisg6115hiPiao8IpV3F6bLZkyajLFNEA4ixeHgVAtqmq2qhU10oxAJipTVRKZPI0zU10rFNBIuPZTBALRWMMaidbPKPfRz6idqFV5UYmXga2unzqJSDy+dFqB/DRvD+FFYzrTCNuav6da4kDmcDeKGsITc6fOsp3jkRAAivKy94V51bjrTLrMPFSEA2WFd2QSCmytDroelcu7R9jXEnvO/LzNvHBW4hPMpHpADcHzirU12dxYaWwpbJbUCJKiqJMykbHW5E31onhGEZw+Ecb7xLqvGDlJEkiAkTEdY5mvHUBTZXv+E9QksLlbRV2O4GgNL7rFqW0gkltxoFGknwkyhWt0EGj2uGNYhsO4VYKVaBUwYsQCbpvsoeZqrcXS0G0JZQUKEZl6GwuCfWkk6xppQXB+K4jB5u6jKu+VQlM7EcjFVruHEkdFbmWTEYItlXfJUhtsZl6gqmyUIMwStVgRO50BqnOdoXi6t0KKc1ihIBRlT4UoCCCClIsJB0mroz2zU6yr7Th2e4RBcKgTmUZ7tDY2cUdxoApW0HmrpAXaACqQBMAHYE32H1ru4k5iXTaMGW3CcVaUB3gSwsjVOZTZN5gXUgbWzSQbAakrZMBVilWigQpKvJQkGqhhl5lNpIKiSYhOhAzSOUxB6E0c/xl1vIhkFJ8RXYFKhOZIUkyFbiVC21HewveKV23BSOessKUU04Bhc7uYiQ2MxGsq0SI33URyQaXdn8SjFjKMqHgnMpInIRYA+I5kAkgC6h4hpeH/AVNZUKSsZs6lBwKBQoqGTKFDw+hbKqCCo+wKjG2I9Ti4jN/giHLsnIvXIbJPly+XlS/uFIVlWkpUNj9XHWlfF8fxPDu5ioKw4IUsIavlBBNoKkqyyMwV7qd8A7b4bGthDqSlwlUJIJOUXSoLAAzZBJE+qdRUwrCMSziSN0QioEpI1BB5GmOEwwU3mvMqIjkLQR7CaaxAmAXkaCUkKGoqZIbUoHLlJ0M2navAivA3tSzGCQhspWQdfq9WLh2LCW4OomBzm/zpQ+rNlkHMLE8x+tG4dFqEi4zDU2OJ4vvVgmSR5wKFxzzmTIVGOR6daOxKVKSEpVlIjeB1qDiLYtF+Zo8WiQxJgXD8HKMyzlbEyed9BWPY4rPh8KBYJFrdY1rVa1KSEzZO1attZUlWVSiCPCnUz+WlBHSHGMSAr2H8jRGBxiUoSkmInYnUk7edTshwx9wAnfOrbpp8qDewsLKeR+G1Gr2i6lPdDOJrQpsBJkkg+7WeXlS9GGAuaNbYqVLO50FcWvOVLCClOUZj7KFw/DFvSvKSJAABAkkxqdEiZJgwBYE2o1bRcWEim7z4aQEpAkaDYdT8fM1hYgY5hKtz+EVf8ADCEp+8fhV9E29kmTHP5aVXsXhQkwDmBuCLSOfSj+KcQKjlBknU8/08qhxLJAFjAAEx9bzR0ma+TBrKoGBFK2qHcbpg4mhliqQZIYAtJFDuHnRryZodbNGDAMAcqLJNgCSdgPlan/AAvs86+fAmE7rVZI/U9BVz4X2daw4keJf4yL/wCEeqPj1oHrqmOsYlFnz0lQ4X2XiFvC+ob/ANf6e/lRmOAqxY33VX8cm8ak6Aan2UpXLm5jGUILCVvHJrKYOYKSFLskzZOtoF586yrF4kbPYy0PMkKSFJJi/wB6pWVQ5WMEaXA99VvG8MWFEaTsDaDy6VccIogamDJI2MWMg21vUqsAhWqY1um0/wCE29xFQoyU+lvlLzvqDn9ZS2OyocQkpcQly5KXFZJE2ySmDYc6Z8F4cyzDSgVOrJlTakqSkgGM1wISCSQZFp2s8VwjWwXyuQocoB19k0zwvCG8pK0jMtOUgDIcusGLyd/dzrqlZbXvCSmxNrTnHHW2HQlnuwWkGUlBLSlLIAU7YkEqiwUlUADrVb4t2OWlXgUQbw299yrUTlUfu1cpJSbejc1fO2WHawTfftlRckpZQo5hnie85wgeLeTlG9cq4IvGNElp5aUqMqSTnQonxEqQuUqMbkTepa2toobQD5CfEIvNFsusrCXW1oUClWUpIKgDJyzGaYMQY0vWnGnfFnSCCkzl08KxJSdiLxytV6wnFsyAl9sJBEnIM6JgqksuEiYGqVCJtQjnZjCYhZLbhGb0kMnOTfxQy4Q4FX1ClJEC1FS1tKqLK339/OJTYXupjPsfwBw8PedbELdTYE/8uVAZRzKCtUG8Kb5Ut4H2axRcP2clBA8XI6+FSTZfkQavmBx5Q6ENwEIhGQG3hsQPL0QeSU1JxztQzhFlCG1qecT3mRCcylG+iR1B+NeijtSQggG+f+wGIqVAFJAGP9yocO7XLYIbxDZbi3okoHmg+Nv/AAyJ9Wn7jbCgMRh0HvIXCGyFNrIGY5cohSyRk2P3kRpCTE8ZW/3gxGGCH0AOs94nNKdFBSTqLGNpGxiQv/iEUvJ75qGsgSoJg+NJkOAQOljMQCNLhU0iVRvQWMbTrFX2tn9xKzgu0GNwDqmnZWEqIWy7sTc5VaonW3hvMGuh8C7SYTGtwlS0upE90SUuApGrUGFqttY7xpVe7dYzDY9lrGtyl0qLRCk5S6lIBK4BPoEhM7zHq1WuG8FbBC3ApUEGAcvlBFwqLzNrc6HU00ZFdhY/v1ldMncROzcOdWU5XZzlKF3TlMLEpCxJGcQoGCRbWjQ3NUfgjmI+xYsPOl3uilppyPGoLGpULkFK0KG9zJNOeA8WcQe6xGZRG9swFon8W/XqahNQA7ZXT0b1FLL06SxJBFwSNR77UY06o78/z/U1uyhtSQQqQfZU4YSKzeIjYYOW6gxOHMfpTINjrUGOebaQVuKypESddbDQV2+bsitnBG8wKnwrUH62M/lWYPi+GcUEIcJUrQZVCfeKZdwmZvWbpuyaZfr686AfZ8XX6HzFNVJH1/WoVtJ1JNcDacVvF6W60xB2FFtkAlK7HnsR+Ve4nu2hnO3M0YaAUMGsymbd4oWnYVWeJ8RMlKTJOp5mjOIcfTdLacylarI+CRsKgwXC1Ze9UBM6Hl+Vb85vAxEy0lJClNLdSCCsAkW5DLBUreBTXEOLX3iZIZWpCkJuhSMtyARe5g36+QPX0qIMqJgAk8gJPwpgQdYg1T0i5xvpUCsOTtViY4I4rWE+dz7hTPDcEbTdXiPWw9w/OiNdVgCgzSm4XhC3DCEk9dAPM1YuG9lG0wp3xnlon/3VYBAECAK8KutIfUO2BiUJpkXJzMICRAAAGnTyG1LcW7AJ0HM/V6nKlq0TAm5VuNJAFhfnNqhbwQkEkrVEZjyuT5DypSDvGPFGIbUucsp0OYiZnXKNo6+6g1YNKZgEqzK8RMnYC/tqwvpgCYH9SDSDF8QSNLm56TII+VXU7yGqQIvxjd4/f/7f6VlDYnElU9QPeLyOWpryrVGJ5r5MYYbEI2lP8JI1MqJjUmm2FcWD4XARPrJ2tumOR51U221i4INgYI3tYexQo5Ljg2BvFjHWb7X1qaqO4l1EqeDLbhcesRmb/lUD75yxp11og8VQYTdKj+JJAAiSSSIsL61UG+JqGyhqdJ0sfYKlw/GwTc++2vzEVK1FG/CWpUYdZW+P8TGLfKkeJCRkaSJUcs3UUpBIKrnTcDaov7JWACod2L3Xlb1EeuoHQcqtrymnUZYyj/8AUotH3tFIPtBqqY/sK2oy3iXUnfvQHJ5StGUgjnlNeHV/pWpdi1x7/wAfvPPqUwWJY5+/vmCPDCpHixCCQBZAU7YDLr4E+dzrSXGcSw8hLLLrqlEJTKkt+ImAkJbGYmSLFV5FS8T7G4tPiQkOka9yoKJ/eS2YXPMZY/Ir9nHCFfbC842pIw4CihQKT3hkNiFCYHiWNwUAb0FH+ntvCte/bj+ISIijceJcsXg8Xh3E5mVLbQlCc6CXCYEqJklcZiqJmBAm1ZilYfEuM4gqLb7B8K0wSU3zNrB9JJlW4IzGDerc3xtJF0LHs8ufn8KgxreEf/vUJJ/FoobWUk5vjX0yVmpqEqIbDqJxWk7bqVQXPeVJlbeGdOKLn2h9YykrAQEtyVBttKZypnWSSbVWTwbvnEurT9zJU4oDMEhMkhUEEafEeVWjjHYfMCcLioP4HYUJ5ZhBH8qjVL/sjFsYhCMQ0C3IK1pUHEBsElalRdIgKgqAuKopauhYhDn8efrO+Gqk7jn5Sz8U7IqCUfZ0hTYR4UiUnxFThsrqo7yIqoq7wOIbUogZkhUpgwSM6iCLWk+QFMezXG3kOrKXFJ7xTilo1SSqSZSbTM31vROH4UpxlQbQtKci0pE50yUlA7sKlaIKpsSLGYqCvq0R9tU5tcduv1xPUo6R2o+KnG6x79O/z/1LHxTHuPtIGcoW5lWpKMohRSldiZzlIyzOu0RVN40eJNKLvfrcSCB3iQAQYBGYRIseo1vVjeVkSwcpWVFEXgJLfhVJJt4ZBAG+2tScdWn7O8mSZ7m4E+mpKN7ejJr5TR6uqKyIcgm2elyBg8z1/E8NCR94iPh3F+IOJAaxjjYmIITBkBX4ZzXPup4nG8QAy/aXlL9lutk3PlYe+q3hMUEq7tKoymDa6rae7lyq64FxQyFItlSJ1iZG+or7SmwAtYH8p8zWZzwSIHgOIY5KgHH3T5/7VPx7ieMiELIB81fO3wp2zw9TihNzT9PBUQM1/KseqitewjKK1CMmcy4SMeTmL7nshP8A6QKsuAViQklbzpPVZq4M8OauAmCNbmhsRw9KgQgwb2NJasGPFpUAQJwztr2sxqXihrFPpA/C4ofI0iwvH+KOqCEYvFqUrQB5cn3GrvxfsWFPuFxYQEhSlaqgJGY+iDBjn7Jp/wAG4Rh2cMFg5EKE+GylQbhSiAo6RECOVVk0QAFFzEiq1rnAg3YNjENL/wDFYt55SknwrWp1De4lSlanTwm/OgePdqTYvrWhRzEN5SVRoCIEJSb3gXB1iSB2p4+47922MqNgAR8qrH9hYlwyGHFE75Fn3kit+Ev5nNvwixqVbiXTso3iMcQ6zkQw24EnvFHOopyqvANri03rrS8IkjLoOQtAGgqg/sm4a41h3kLSUKD5kG0eBH6V0Q2rzK91qELK0sVvIEYFserPnf50ShMWAtQ68TFgR7BWmJxCUpKnHAlI1KjlA8ySBQFWPqMwED0iFrUBqQPrlQrr4m1aAJUmUqkEWIgg9QRrQblklRNgCT5C5rtoE0Ek5iDtHw/iOKeCcO6GMOnKCsLKVEm6j4fEqJgCQLVYMClTbYbWsuKTIzq1UJOUq/ey5Z6zVW4b28RCitEDMiBJJyzCydpy3r3spx17EuqStAKIUQtKSMpmyVHTSetqUq2YmPY+QYlyZxQBg6VmIxB2EdaU8UxndQExm1vsP1191K0l59WUrURmgwIAF7mPKvQo6dmXccCeTqddTRinJEL4jiRfMuTyn8tqR4hydBRTuHShRT6WVWWdjJj4CoSvwnaU7dEz8yKqCBZCa5eBlkiSRvFZRGJOvt63zH/TWU5eIk8xoxw9oxCnAY8/wjl+7R6OEJiA6dFC6AfSjy0oTDpVy578vb1HvpkwlQ25ct/bUFRz3nq0qa9pH/YKjo40q83SU7pOxPI1Ejs27BsyZAmFm8Dw6p5xTtlZ5H4VOhZ5H4VP4zSnwEiH/h9Ykhsbn0gbmee2nuqB7hSgT92rfrsDNjzkVZFPx6pqE4hPXfb30YrOIDaemesrysAZjKoX3vuRv7K9U2uB4rDTMCYEAiI8/hTh19J3V7jUK3BO/wDL9bVp1NTtFfB0DzFJQ6B6nvIvrF6nZU7HoJInZY/Pzqx4HCJy5iAo8o06fxUJiMbMo7opTbaCDzI5VnxVQzv/ADtOOnvFRNpUyd9Mp+Xl8K4x28xYexzoTo0A0I2ySXB/5q113PPsUA399QY7hGHfH32HQsxEqTKh5K9JOmxFD8S5OV9v5jKelSnfafecn7F8POIxKGxMEd4vogAE+9Sgn2107iLYabKUlIOQhIsLgeECesVpwbguHwbiy0hSStKUwSVAJSSRlzGfW3J0FOcrKozJSTpKwJ6AGD7hUGq0tbVatajCyKBbjPU8RiHZT2bu5/ac0wreLZCgXEujNAkpXYSMwgkieumWjMTh1rZypbAUpSSolZMkTeSBGsxFdJZ4UyRJaQeXhH6Ur4jhkNnwNxpc+j1JHOPrne9Og9QVGQbgb3GP1tz+cH+4q7VY27GcuwvZZ0KzzIJvpM/npV24BgFBMG9zMmfWNN8IsWSEp1kRtr0H0aaYLDRrH1Jphq2a1okITkmGcLwgQnrRDrMkEkwJkc63SQIqJ1zlU+SbyzCiLcXiFJKspJzDU68uXnQLBWsgLKkp5JMH2q29nvpi8zOtaJZFUYtJtzboSvAtlrIEJywRAETz051UuK8PkZU2SLADQCrsxMCgsf4R4W85nTTrr9aigo1fDaHqKIqraUbA9nh3iVq0Sc0TuNPjenXduBeYLT3YtkyyTYXzTa50jbrTg4ZB2/L61qq43h2OPeISUQpYUlYXGRINk6TsnY76096hqnJk9KkKIsJZcAsHNFiT5Tb691Guj6n9KA4cMogxmATmjSYvFYcc9mKglHchfdn0s8yE5h6uWT7hUVRrNPUooXTEkUIOnwP50Ni8Ay+tvvrhBKkoJ8KlRAzDeBNutMVQo9apPaDsZi3cUrEs4hABTkDa8wCUlISoAjNrc6C5oHLETqaqGybSy8NaaZR3TJ8CSqBmzZZJUUzrqTrRbCvEdSCNIm/P21Uux3Yd7C4hzEPYhK1OBQUhCTlJUQrMVE3IIt4dzVyBCSa1OMwXGcTRWCaJksJJ55E/nUi1lKTDarAwPCBbaAr8qS8U+3uulOGUhppKJ7xQCitzXJBmBpJi19dKY8MxLpaQXkhDsQtIiAoEgxBIgxOu9EHF7WgtTa17+0rpTmWVOSq5MDedtoAFqtOGwiu6FwmROlgDfTe1QnCIUSdN6mbUUWSsx7wPYfOrqlbeBtxPGp6BUYl8xLjcAEkKABSoSFAwJsLDURGnWlWKSYIHTztb8h7quiXmynxgGfVA1PONAba0k4m+lUBKQlNojUgwJPMyfhWU6hJsY+rRVFusrDoVvOpN+ZrKsHCuHpVC1iRsNjO/srKa2qVDaJTRO43cSBx4XIKjOaIPQD5itXcbB9f+bmonnyIoNpyscV0+vhTfDTtAWq/f6THuIK0lY2nvCNAnr0NQI4k4QYKryr+8V+GMvnNRvKOkGbjcXGo5UNhnum07afrY2pgRAOJviVCefaFnEOkekra2ZR/B/pPvrwFw+urXmr97md8w91Z9qvttvzi/skVi8ZHrAfpfKfblPwofkJRm2TDsNg3DHjUbzEbxly606w/ZZyLuAW3EnRQvf97ntVWHHsos4JjbnY/JXwqVfbNQ0eX7b2vOo6fGlPTqn0+01atJfUfrLtwzgSmSVB2SdPCQLxqArxafGoeLYZwlAUUGL5ouTBBEbJv10qiK7cPHR1Z+Gs8uUD40MO0byj6ZHUyfw3+JoF09S92Ii6mopn0g/rL21ggNSPjyI/Oj2EpH0apDXEHiJLkc7aXEb8po3AcUzHK2tb6gbhlsuRr6SgcqbRqRSqi25jqTluLy34lCCgzsCZ5RQXCVhxtLiCFJUAQReQbjSlfDX8Ri0Ooa7tpSApCkvE94FHTM2keEHnmPlVBwfZrCst5HcQ4MYyQHMIrwh2B6LSmElzKqQUuAmLBSReApVFAIJlJpscztOFSRKchSBYaQbaiNPbFaLTqlUq1uQNDtYDTSufN4YgEsYR8NmFj7Q8QttVpCUy4XW9ZQpMyDEyAHGG4WtQCg60AbgNIMX1AUpZMZri0pIgRcVm03vOuB1jZ5CWzmTvYg/lRWHfBuKr6MGR/zVqSLGyRBHMJSPrpoWjFBGpBHMUzwzaINVbywNvyI3FYpVI8JjwpWYHe8fX+1WRCgoVO3lMoUbhF7rtRpeBojF4M6pvSkAzH19a01bMIhwymWVAsKr+OfcDycqCpBz5iDBFrWmjBiiEwTf5Uqxy1QSkkUCUs5jKlXGJDhHF92nvUZVGxSFbXvryojvki0L5+mbfGqyvFul0BSzcEDaDqP0o9nvAD49fhTqlNgLKcyZLMdzRqwACQJve5JPW59n0K3ymCnxXWF+0RbT0bTHO9C8ISSTnPokQR7asqWQRrXn6qk1RsNaevpai0qYFr/APYtiIJMedqLbxST66PfUjuEB190A14nCpHqJ9wpgAtmLc4xNXMQmP7xA9tLnVgJUvMClIJJBkQm5+VMncKgi6B7qFZShBIAgG9hvpWkDpFqWvmVD9nfatOMXiVJSW7tqylwrsQU572SfCAQLaa0D2F7XoxLzmHCClUuOpXnK+8GYSSFXSoggwLa6VfU4LDhRWG2wsgpUoIAUUk3BIEkSNOlaYPh2GYENNtNDkhCUfICaWFsbxxYETXuzpNz9TRQww/Er4dOnShw7cn6jlQPHkPOsltheRaykZhqEk+KLi8dRvREkC8xEDsAcRieHJ/Gu3UdenWg8TwROXwrUSIgGIMEGNNTFV3B9lF4VrO3mViQ4lXeZilKk5hmQUyQUlM+leTVv76up1mM3U6WkvpNx8rfT2gWDcC0gptFiNMpFikjaK8qPGZm1982nNNnED1tkrH7w0PSspvhlsrJvFC4bn5GIe8OWP3T8U5vnWyiokeZH8qvDyqFrECAIMwQeWkDTpW7uNPQafAzI8zXpE5nkquIC5hlqHWP+1JP50M1hheVaSrXYKX+oqd94kzJnXl8tKXhUE7U5SSIWyGfYkRJWRYC0nUIB90GgnsGzaMxi17WEwbXvPwojvZFgTptOulYMK4raBJFzGk/oR7K0FhyYZRDAiw3aE7fxXte/kK3JEyEgaaRFp5A8zULmOaCu7RnfeIs2ynOoK18REiOe9NE9jeIYhClFTWEkSluStZsLLWmyJ/dnyqWrXA6xyUL9JXOIYtKTlWoZj6KQCpRJ2SkXPu3qXGcP4g2wcQMGtLYF1OAZgn8RaBzpT1Om4rbsXx3+ysU41jMNBURmcyy63NswOq2iL+H46VeMd+0bviW+Gtd+rd50FDKNdR6Sjpa2u9TGu5NhHeBTAuZF2N4Lw3EYf7Q68cQUj7xL6g2hkxcFpJCQOSiVTsa84FjVM4lbPC1fasMfEpCyUtsqP4HTqDGwMxub0r4P2Ibzl3EDvlqVmypRkZBNyAkbTsbdKsPEOz61KS9hSMPiECEqEZFpHqOJAgp+UDlXGg3JMwahQbARsezynnO+xTvjylOXDy0nKfVUue8WPaKkwXDmMO0UssoQACcqAASQJ1OpPNRqLs9xtTxLD47nFJHibOih+Ns+sk/DrrTUYZSYtPl0rKYVesNyzDiV/B48rUUOIDSrKSO8z5kGwMwBIMggTFrwROr61NkqaIBN1JJ8K+v7qts3vBgQ7e4ShagtTfiEkG+4g6HSNqrHafELQvu2W1LVIzuFCi2wFn03ijlM5ReBJygzVIq0+sialVPpEHxvaNpPjV4VaFJMLnWMs3sJnSLzF6T4vFrEl5XdAmA0IUsn4gHe0gi4Ubip8fwx7CE5GV4rFOBSmcQ3ErSSJafbUqEsxsmxAJGVV6UcI7LY5boW/hnR/KEpTMhDYzHKgTYVw1CHg2EP4IgXIuZcuCOHJmKYHqyqVR1tHxqycNxgQnxf7Ur4Zwx1S4W0pCEjePEdgINMOI4A5DkQSdgDr7zU1RkY8ymmjqOIbieJgCwPnSF3ioB0jrYmtHV4r/8RZ8nED5qqqP8D4iTZhwjq43/AK62l4Y5M2oKhIsJZDxVO6ordriiFT4h9GkZ7O4wj+415rbt/mqJrs5jwbMEA2/vG/eZUZ+dN30rcwfCftGPFEpUJkTbb6+hSp/tPkspoK0uDE8zEHembPAsbopsgcwtBHxWDUeI7DvOD0sp/ej5pWawVafBPvC8NhwIHwHtalbjhLawgJRABEg+IqJ8xAHlV+w3FWiB6QtuP0qicN7D4hgrlKXAqPRdyEAT+IQdasbbKkABSHUwBMpCxp+IR8KkrspcleJRTB22MsreJbVosfL51JVbwz6QZzJ9sp6+sAPjT3CPpO/156VP4q3teHsPaTml2KFOda0caBGlMgERB3h5++tVvGNfbc/Lyps5gxyoVeCH18Nb0UA3guFcSokTcdRPwJofHuKSqAIHOPzrZeEUlUpNwRGvu18xpRauKpFlIUOcQfmQfhSq9Jqi7UNp17ixNotXxJwgAkQPj1PXyorBrzgnQipvt2G3gfxIj8q1xfF2G0FQUlRGiRYk/kOtI0+lro+WuO1pga2S0D4vxBLCQVXUdEzc8z0FZVO4txIvKzK1vt9eXsrK92npU2+bmQVNXULeXAmzb0/X18KnKDHsB9ijA+NeNL2AAm46d4FyJ10CRblU4yJuo2ETJAAALZveBrvRXzAF7Yg5ZvrIBOlpGXMDJ0nTetF4RKVeKDHhPkqDN9N7iKR8X7aNIBS0O9VESLIHhI9LVWo9ER1ptw/sY/iwHce/lQqFDDs2GggLOn/qP71EK4GBNNFjkxe92iSVd1hkKfeUB4WhIEJTEqFgARtMUi7Yo4i2EnFJLbazYIIKAZUcqignxX9Y+Vdk4VwxnDo7vDtJQDHoi5I3UdVHqTVc7adrMEyhbD0YlarHDohVzpnVo2ZjSVdKRVYnkyqkoXgRD+y/tnhGmxhnQ2wvUO6Jd/6ij6K/MwYtGlWHi/7REBRZwTZxLv4tG09SdVDqIFvSrnPAOxjjpzu/cNm4QLuEHYk3SI536CumcI4Uzh28qEBKT6o1X1USZPmb8qAUSctj3nNXA9OT9JXEdml4x0P8RcU+5EJaR4G0J1y+G5Ek6EdSaueBwQbSENtobSLBIhMe+9B8SxjbABccyhRAS0gStR1gJF1WvNzzqPhHHWXnFNJbcS4kAlDgKVEGwI2ImqFVF9IkjvUbLGWFCSLmfP8ArRrPwoLDRcg+aZnXnzFGE6Hn/tSnPSMpr1kXFOFNYhIzApWm6HEmFoPNJ/KluC7TuMOpw2OASpRhrED+7e5A28DnQ2+EuluQK5X247WYbEOt4JSsuFU5lfxITnjL6SWZTEgwCsTAVYVMyi1zLkJ4l5d7Xofxf2DDupSu/eOz6MattSIW78BB1IgCcZ4uvhRS0hP2hD2YoQVfepXuVQPGgnc3oL9pGE4YxwpAyIASmMGWSM+cwpKkL3TIClEzOtzFciL7rqi8+4p54hMrWoqKUiwBmwIsOXiNI5jhOycB4whlMlola/SVokb5UWgJHL+gFlb42mASmJ5muA4UDaCRKtjHM8hpqJsRXR+AdjnFhp1xSU5rhKkgxuBawm6hArZ06EOIDcRRKnLTFVtzgjgWFEoUkEWmCY2uIvQeN7cYVDhbe7wKBylISFJB6wq/K/LSsnSw8S4iGkBeWRMa7QTNAHtIiJ8MWk5hadJqs8c7RYPFBlhK+8l5sKQUqBymUqEmBuLzTV7sPg9FpUBaCFki2gIVI/I106GK7UIAmExMTmGvLzrZHadBiAm4JHiF41j3VTO13Y9vDsKeZK1JQUhQXCpEgEiI9G1zM3qjpeUiFRBEZZEg6EDXz153FbOnbk9o0QSShMCbqAPu93vFantKgWOUEmB4hH9K405ikqUDBQmBlV6UAzIIBunNIvoIsRamGBx5S9mISFG4CjmbWnUFMKgEW3gQRbSunTqJ7RA+s2kXIkgyAJJBzQR8OtGscQz+gpOaJKZvHMXuOtcpZS84VKS0sRdTUHILkK7vKbXm3hUOoNWHh2KW2QlAUSmCtteZRyqAMNkEg6kWgkg2gV06W0cSPrISr2QfeKlaxmHJujIeY/UXoBpkKEpJgbHW+kcz7qEciTqOhpoppUXIkr1Hptgy1spSoS25+f6GpEuuDUT5X/Q1Si5FxIPMW/Oime0LqLHxjrr76UdABlDb5Y+nEMa2/qH37y4oeBrZSQaQYPtEyuyjkPXT2GnDb9uY5iu8N1w0YKitkSJ1gT9c/dSzFMkbT/XKDzHOmylTpQj6730ohgwWsZX1tAiIiYA1F7yd0nT40nxuHHq76A2sRIMix0I9lWVUT5QT/mH5j30ixwjL5IHLnVVMyWoMSsYlBBEiJEjqDvWVvj1SU+0f5U1lWrxIzFT/AGrBWlvDNqfdhCQEzEjyuRfa3Wij2Ix+KQFYjEIbMSGYKgDAABCSEg2F/Eau3AeFMYdJS02lANzGpPMk3J86Y4nFttIK3FpQgaqUYA9pqM3bmWrZeJ8+cTwTrDimnkFCxqNjyKT6yetWjsh2/Xg0928FOs+qAfGnombZfPTblWftC7Ws40oZwzWcoM98UwY5IGuXmTy03pTwrs6gQp451fhGg/i/F8vOsp03Y+TjvDd1VfP+kf8AEe2GP4jKMOPsuHNiUqOZQ/eXYq8kwOZovgHAWcPBAzL/ABq165fw+yvcOQIAsOlHMqq5KCpnkyGpWZ8DAjzAAEydAJPXkPaYFGIdspw3IiOUmwtyHLpQGAMtuDfwn2A3+YozDQUqSqyVRfkRcEDf+tY3MwcSrcWRiGsQrHIU2pKGiFBzNKRMkpgXKj5TpW7OCZcZ+2Yl5QWtAKi24ptKU+q22EmVQToZJJPlVlewBUkoORSDIIzCCDYzME26ULwrslhGVhwNpzgyIJVlPMFXo+z3igYC9xNUm1jzDexCHhhEF8qKyCPF6UZsyc37wTlB6mrS2NOg+Jv+dCIOhPpbDbpbb8/nWcbxF7HPKwOEJDabYnEg+gN22+azcT59alqGwlVFbtM4pxNPEMUnhzL/AHaPF3zqSAVhPpMtc1HQnkDrBmy9o+E8Pa4eWcQ0kYVtICUj0gdE92de9J31JJnU1TO2v7PEMs/aMEFJLScykFwiQgT3iFn0ViJiQOUEXr+C4jjuJlv7Q0p5lgiRnQ3nVHrHdURJiwO2aajO5jLvKoi/s32VDiAtzvC3/wApBUTCSZzDYAk7ATryp812ZZSFAJX4hB8R2IPzFMOJ8bxyCEs8MJjUlYUkDYDKU/ppQ2E49xQrSFcMTlJAPiy23uVmPOD5V209p25e8a9lux7Knc5SrKBCpUozO2t66MpACeXL2UHw9wgBKUADclQ16DU+Zij/AK1rMzbyBdk5lagE+XlXKMXwJpxalqZJKiVHxuaqM/irpnGX3ktL7pkOLkBKS4EAg6nMRaL+6qi5xDHCT9ha/wD6Z/7a6xmbgIiwHZ5lDqFBkghSTOZzY/xV1gxpEnl+tcvc7X4lJg4JAP8A1j/po3B9t8aVR9kR/wCaf9NCWHeGEY5Al8ewSFNqaWmUKBSRsQqxHSub4/sy2HFhTUmTJlV+tjFNX+2eOSY+yNe1xX5Jpfiu1uLUZOEZB/6i/wDTXbx3m+G/aCr7OtKMlrYDU6AQN+QFTNcCaCchZBRJVF7EwCQZkGAPOK0/4lxe2FZ/mX+lRL7TYwf/AE7XvVXeIveb4T9pYuHsBpGRKfu9AdSmdrn4THKi2uzrLyQVoQopGVKjJMawTqRJOt71WcBx3HuKIRh2bCTIXEHQH62pr9o4gBmbZZ08SCF26pIIzJ+I66k1BYXEW3lNjGz0JAQfRAgKBnTX+IbXvYVGtHhJX4k2CVA3k7A9BsenOhmWMaq6Rh0IIlSFpWog7iyhmHJVj0FVvtL2uWy4prBht5TOYPoJJMgyvIm3eJSfCSJKctwAJpiXXmJqLvGI/eYMZknMkancfxDbz060udNOODpQ+2HErCHRZaEKzhpwek2TZVja/wAaQ/25hHVqbLzbbqVFBnwgqSYIKTBF9026b1UtRT1kT0WHSQumt8Hxd1k+BVuRuK9xjCkGFCJuDqCOYIsR1FLnafYMMxFypxLnw3tW24QHBkVz+vrpTh1ciQcw5j9N/q1cqcozh/HnGdDmTyNKbT/4x6aj/KXHHJtzH1rSHH4s738WYzedqZ4TjLb4kHKr6+r0u4m30A+R/Q1irY2hM1xEWKcBKY5XtvAB89B76yoVg5oIjWsqpeJM3MacV7ZNtAhqHVjr4B5q38h8K5/xR7E45YU+4rINBEfyI0A6m5rZASDlFwNzFz0nQVMFjp/loEobvV+kqapt9M2weBS2IQI58z7d6PbQaEZc6j/LRKCk7j3j9asGBYSVhfJhzM8j7qPYnkfdS1iDEa8ppk2tKeqvOQP1NCTAtG+BUUEKvPKNQefSmSFtqvJR0iR7IuBSBl0a399MGXBy+NKZesIHpGyAgevPkn9Yolt4D0R7Tc+zYUsbWOXxpJxzjTi3U4HBDNiV2UoGzKd1E7GL9BG5AKHsBcxiXY2EG7d9sMmbDMK8Zs44D6PNCT+LmdtNdLf+yriuFXhEMMeBxsfetn0lK9Zz95JO40sLRFDtfs3wf2XuFCXdTiPXz87+r+7y63rkvF+GPYLFKYzHvEkAKbJBUFjwxFwVAgZesVE5LS5FCiwnSO3PaFeNfHDsIrwA/fOC4OU+IW1QkxPNUDze8LwaGGktNiEpHtJ3UeZJuaQ9j+CDCteKO9XBWRtyQDyTPtJJqwBdOSnYSepU3HEnz16FVHk+o08+teIF9QfbHziuIgi8Z4PnRjHiUBS8KgRTLhKbFVKbAvHpkgQgYcXBn31EOGp5minBvyrO8sI30pNzH7V6xPjuEIgyArfTT27UkGCLapT4hy3H61bcaIbVSRP17zzrjTWoMzhWek3l47QfEPCNKDLqTaBTnFYdK03F+ehtSLF8GUkgpc6wofmP0qR9M98ZnoUtbTt5sTZISBFqAxuIABrF4PEJ2SrolX6xSxbTi3m0LSpIUtIMiBE3+E0k0nBsRKhqabC4Mu/Z/DZGQSPEvxn2+iP5Y9pNMq0S5Ule2ihVCieA7l2LGLuN8WRh2wpSkpUVBKAo5QtRkhIP4iAY5muGcFh/E96tPd4pkqdWj0EOuINvSI7lwulCVA+E5jGU2Nk/bdjJcw7OwStZHVRCU/AK99Vvs7jWH0uYbGLLZcQhtvExcZVBQQ8T6SJSmCbgSCoCIRVPmtHUxiAOOJeUpL0YfE3SpwgoQ4d04hP/AC1zqsCDPiA9KnPAeEuYx44XGAoUhIh9RAcRMBtEmz6VGyZM6lKotQnG8AtlYw+PBBA+5xSQVeEaBW7rYtb00TaRYy4x/wCzYdnCYgFxDmZ7MhclCc2Vk4dXoqSAFLym33o9E3CoyP8AjPAsTwlrvGnvtGFzALZcGXKVGApMHwkm2ZMaiQoUjVxV9xJcwq+9AEqZWgd82BqYRHeo/eTpuBQmM4ni20pJfOLwqvCO8JcbVvkcSo5m3BYwSFDVJIvXmB4A5ifvuHBwqQRmbKglbKjJBQ6SlLibGDIUNwdaIOy8GCyK3InjPa5R9NtJHNJI+Bn502wPFmXrAlKvwqsfZaDSjiLGZZbxqDhcVs6U5W3OReSkQCf/ALqLcxvSTH4JxheRxJSrUbhQ2UhQspJ5inJqXXnMS+lpsMYl/RKTKTB+ulOcJxbMMq9fnXPsB2tebSElLbkaFSfF7TvW7vbJ7Ztkf4CfzFUnU0yMyUaaqpxaXd9AzCOv0K9qn4Ptu9PjQyeRyfO9ZWjVJaC2lq3xBcKkGZFeIFZWVUk1pOgUQ2Kysp8SYzwXorO8D4mimKysoO8Aw9imDNZWUBnQsGx8j8qU/sRSCjEuEArKkArN1GQSZOpvfzrKyotRyPzlWm4P5TqSa4jwzx8ZcK/Ee9xF1XPhzBOvIAAcorKyp15HzlD+k/KdDFTYX0k+YrKyqmka8yfBiQSbmtsNfNN9da8rKUesYOkld9Xy/M094Z/disrKVU9MdS9UKoXCaqrKykjgx55E94h/dq8qS4dIOomw+ZrKymU/TE1PUISgaedL27m96yspiwH6TVQ8RrZIrKyiMWOYUjaihpWVlaI+cN/a3/8AMD/0m/mqqbFZWVK/qMpXgTo2F+87OuFfjKCvIVeIoyrhOWfRgWEbUt414mccFXDa8H3YNwjM2kKyfhkAAxsKysoIUV9hRmxK2zdC2HsyDdKsqZTmToqDcTpXQ/2PJAwVhq44T1ICAJ52rKyuM6C/trQPs+HMCe9ImLwUKJE8pA9wqkcPGbhWJzeLu3mu7m/d5ozZJ9Gd41rKyunSsgVhFZWV06YkVlZWV02f/9k="/>
          <p:cNvSpPr>
            <a:spLocks noChangeAspect="1" noChangeArrowheads="1"/>
          </p:cNvSpPr>
          <p:nvPr/>
        </p:nvSpPr>
        <p:spPr bwMode="auto">
          <a:xfrm>
            <a:off x="307975" y="-1524000"/>
            <a:ext cx="671512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3074" name="Picture 2" descr="http://softobase.com/ru/files/styles/watermark/public/golova2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752475"/>
            <a:ext cx="6267450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55575" y="1304096"/>
            <a:ext cx="45688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Первым распространённым браузером с графическим интерфейсом был NCSA </a:t>
            </a:r>
            <a:r>
              <a:rPr lang="ru-RU" dirty="0" err="1"/>
              <a:t>Mosaic</a:t>
            </a:r>
            <a:r>
              <a:rPr lang="ru-RU" dirty="0"/>
              <a:t>. Исходный код этого одного из первых браузеров был открыт и некоторые другие браузеры (</a:t>
            </a:r>
            <a:r>
              <a:rPr lang="ru-RU" dirty="0" err="1"/>
              <a:t>Netscape</a:t>
            </a:r>
            <a:r>
              <a:rPr lang="ru-RU" dirty="0"/>
              <a:t> </a:t>
            </a:r>
            <a:r>
              <a:rPr lang="ru-RU" dirty="0" err="1"/>
              <a:t>Navigator</a:t>
            </a:r>
            <a:r>
              <a:rPr lang="ru-RU" dirty="0"/>
              <a:t> и </a:t>
            </a:r>
            <a:r>
              <a:rPr lang="ru-RU" dirty="0" err="1"/>
              <a:t>Internet</a:t>
            </a:r>
            <a:r>
              <a:rPr lang="ru-RU" dirty="0"/>
              <a:t> </a:t>
            </a:r>
            <a:r>
              <a:rPr lang="ru-RU" dirty="0" err="1"/>
              <a:t>Explorer</a:t>
            </a:r>
            <a:r>
              <a:rPr lang="ru-RU" dirty="0"/>
              <a:t>) взяли его за основу. Этот браузер имел свои недостатки, но почти все они были устранены в браузере </a:t>
            </a:r>
            <a:r>
              <a:rPr lang="ru-RU" dirty="0" err="1"/>
              <a:t>Netscape</a:t>
            </a:r>
            <a:r>
              <a:rPr lang="ru-RU" dirty="0"/>
              <a:t> </a:t>
            </a:r>
            <a:r>
              <a:rPr lang="ru-RU" dirty="0" err="1"/>
              <a:t>Navigator</a:t>
            </a:r>
            <a:r>
              <a:rPr lang="ru-RU" dirty="0"/>
              <a:t> (некоторые сотрудники компании </a:t>
            </a:r>
            <a:r>
              <a:rPr lang="ru-RU" dirty="0" err="1"/>
              <a:t>Netscape</a:t>
            </a:r>
            <a:r>
              <a:rPr lang="ru-RU" dirty="0"/>
              <a:t> были из NCSA и участвовали в разработке </a:t>
            </a:r>
            <a:r>
              <a:rPr lang="ru-RU" dirty="0" err="1"/>
              <a:t>Mosaic</a:t>
            </a:r>
            <a:r>
              <a:rPr lang="ru-RU" dirty="0"/>
              <a:t>)</a:t>
            </a:r>
          </a:p>
        </p:txBody>
      </p:sp>
      <p:pic>
        <p:nvPicPr>
          <p:cNvPr id="6146" name="Picture 2" descr="https://www.wired.com/images_blogs/thisdayintech/2010/04/mos-1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930" y="4190242"/>
            <a:ext cx="2675740" cy="252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helpx.adobe.com/ru/flash-player/kb/enabling-flash-player-chrome/_jcr_content/main-pars/procedure_2/proc_par/step_0/step_par/image.img.png/windows_chrome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25" y="4497327"/>
            <a:ext cx="2867025" cy="190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64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/>
          <p:nvPr/>
        </p:nvSpPr>
        <p:spPr>
          <a:xfrm>
            <a:off x="2286000" y="353695"/>
            <a:ext cx="82296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1" fontAlgn="base"/>
            <a:r>
              <a:rPr lang="ru-RU" dirty="0"/>
              <a:t>Браузеры. Варианты. Какими лучше пользоваться. Основы работы в браузере. Избранное. Основные настройки</a:t>
            </a:r>
            <a:endParaRPr lang="uk-UA" dirty="0"/>
          </a:p>
        </p:txBody>
      </p:sp>
      <p:sp>
        <p:nvSpPr>
          <p:cNvPr id="5" name="object 3"/>
          <p:cNvSpPr/>
          <p:nvPr/>
        </p:nvSpPr>
        <p:spPr>
          <a:xfrm>
            <a:off x="333375" y="0"/>
            <a:ext cx="1190625" cy="1190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AutoShape 2" descr="data:image/jpeg;base64,/9j/4AAQSkZJRgABAQAAAQABAAD/2wCEAAkGBxMTEhUTExMVFRUXGRcYGRcXFx4XGxgaFx0dGBgYGBsaHiggGBomGxoYITEiJSkrLi4uFx8zODMtNyguLisBCgoKDg0OGhAQGy8mHyYtLi0tLzIvLS8tLS8tLS0tLS0tLS0tLS0tLS0tLS0tLS0tLS0tLS0tLS0tLS0tLS0tLf/AABEIAKIBNwMBIgACEQEDEQH/xAAcAAACAgMBAQAAAAAAAAAAAAAEBQMGAAIHAQj/xABKEAABAwIEAwQHBQUGBAQHAAABAgMRACEEEjFBBVFhBhMicTJCgZGhsfAUI1LB0QdicpLhFTOCotLxFkNzwiSTsuIXNURTVGOU/8QAGgEAAwEBAQEAAAAAAAAAAAAAAgMEAQAFBv/EADERAAIBAwMCBAQFBQEAAAAAAAECAAMRIQQSMUFREyIysRRxofBhgZHB0QUjUuHxFf/aAAwDAQACEQMRAD8ArDmCWhRStKkqGx8J6G+o616GT1/mp/hux/EWE5EPYV5oT904pRSP4bAt/wCBSaix7KWilL3/AIZxYJSlxxK21RrkeTZPk4E+Zr2Kerpvi88qrpaqZAuImDB6/wA1elg/RFNnMOpBhSSDrfccxzHUWrUjz99USUMYo+zn6P8AWvAx7Kakefvr17DrSlKilQCvRUQQFfwnQ0BMcpiz7PFbBB5n40UlBmti3ehMaDIEIO5n20cwOnzqNKKmbFLMKG4dFMsOigsOaZMGgJmxrhMEMoUoTIJAkJEC1yeZqTE4MAZk6WkSDqNQR7q2wzqVJg5QoJKbjUai40vUz60ZfDvAV/hg0kk3h4tAsRiFquTfmAAfeL0OgkGQSD0oxlnMY8z7q1YcCiEKSINpAggnQ1l50Lw74Eq1zC6RrmG/l+tLXlTYJCQCSAOut6JZTBI5WpzhMMlLWfuwtSjuJgTG+m9DcCFkxNgmVKBAbKxYmLEX5+U2nfpS/iZuE5cuW0RBned9b351fe4hICU5YIOUHKOsxr/Skfabh33YXMqSYJ0kHSY5ViuCZzKQItwKLL2SibSRMWkxvNCYXGqah5IBIzJUDuDE6aGctG4dwd0rUTrABmPka1w3DStAUAogkoCQJgbqUfP5URPeda8G4vxfvG0NISpKRBOZRUTGgJNyB16cqVJykJSZESTuDO/MGwGh0miXGSCQdRajMDwVS0heZIBmAZmxjYdKMDtBJA5geIW0kKSlIVIIBgiORzEzPQAClC0TT7iHClNjMSk32n8xQQw1FxMDA8QBrDTR7OEgUaxhY869xisg6115hiPiao8IpV3F6bLZkyajLFNEA4ixeHgVAtqmq2qhU10oxAJipTVRKZPI0zU10rFNBIuPZTBALRWMMaidbPKPfRz6idqFV5UYmXga2unzqJSDy+dFqB/DRvD+FFYzrTCNuav6da4kDmcDeKGsITc6fOsp3jkRAAivKy94V51bjrTLrMPFSEA2WFd2QSCmytDroelcu7R9jXEnvO/LzNvHBW4hPMpHpADcHzirU12dxYaWwpbJbUCJKiqJMykbHW5E31onhGEZw+Ecb7xLqvGDlJEkiAkTEdY5mvHUBTZXv+E9QksLlbRV2O4GgNL7rFqW0gkltxoFGknwkyhWt0EGj2uGNYhsO4VYKVaBUwYsQCbpvsoeZqrcXS0G0JZQUKEZl6GwuCfWkk6xppQXB+K4jB5u6jKu+VQlM7EcjFVruHEkdFbmWTEYItlXfJUhtsZl6gqmyUIMwStVgRO50BqnOdoXi6t0KKc1ihIBRlT4UoCCCClIsJB0mroz2zU6yr7Th2e4RBcKgTmUZ7tDY2cUdxoApW0HmrpAXaACqQBMAHYE32H1ru4k5iXTaMGW3CcVaUB3gSwsjVOZTZN5gXUgbWzSQbAakrZMBVilWigQpKvJQkGqhhl5lNpIKiSYhOhAzSOUxB6E0c/xl1vIhkFJ8RXYFKhOZIUkyFbiVC21HewveKV23BSOessKUU04Bhc7uYiQ2MxGsq0SI33URyQaXdn8SjFjKMqHgnMpInIRYA+I5kAkgC6h4hpeH/AVNZUKSsZs6lBwKBQoqGTKFDw+hbKqCCo+wKjG2I9Ti4jN/giHLsnIvXIbJPly+XlS/uFIVlWkpUNj9XHWlfF8fxPDu5ioKw4IUsIavlBBNoKkqyyMwV7qd8A7b4bGthDqSlwlUJIJOUXSoLAAzZBJE+qdRUwrCMSziSN0QioEpI1BB5GmOEwwU3mvMqIjkLQR7CaaxAmAXkaCUkKGoqZIbUoHLlJ0M2navAivA3tSzGCQhspWQdfq9WLh2LCW4OomBzm/zpQ+rNlkHMLE8x+tG4dFqEi4zDU2OJ4vvVgmSR5wKFxzzmTIVGOR6daOxKVKSEpVlIjeB1qDiLYtF+Zo8WiQxJgXD8HKMyzlbEyed9BWPY4rPh8KBYJFrdY1rVa1KSEzZO1attZUlWVSiCPCnUz+WlBHSHGMSAr2H8jRGBxiUoSkmInYnUk7edTshwx9wAnfOrbpp8qDewsLKeR+G1Gr2i6lPdDOJrQpsBJkkg+7WeXlS9GGAuaNbYqVLO50FcWvOVLCClOUZj7KFw/DFvSvKSJAABAkkxqdEiZJgwBYE2o1bRcWEim7z4aQEpAkaDYdT8fM1hYgY5hKtz+EVf8ADCEp+8fhV9E29kmTHP5aVXsXhQkwDmBuCLSOfSj+KcQKjlBknU8/08qhxLJAFjAAEx9bzR0ma+TBrKoGBFK2qHcbpg4mhliqQZIYAtJFDuHnRryZodbNGDAMAcqLJNgCSdgPlan/AAvs86+fAmE7rVZI/U9BVz4X2daw4keJf4yL/wCEeqPj1oHrqmOsYlFnz0lQ4X2XiFvC+ob/ANf6e/lRmOAqxY33VX8cm8ak6Aan2UpXLm5jGUILCVvHJrKYOYKSFLskzZOtoF586yrF4kbPYy0PMkKSFJJi/wB6pWVQ5WMEaXA99VvG8MWFEaTsDaDy6VccIogamDJI2MWMg21vUqsAhWqY1um0/wCE29xFQoyU+lvlLzvqDn9ZS2OyocQkpcQly5KXFZJE2ySmDYc6Z8F4cyzDSgVOrJlTakqSkgGM1wISCSQZFp2s8VwjWwXyuQocoB19k0zwvCG8pK0jMtOUgDIcusGLyd/dzrqlZbXvCSmxNrTnHHW2HQlnuwWkGUlBLSlLIAU7YkEqiwUlUADrVb4t2OWlXgUQbw299yrUTlUfu1cpJSbejc1fO2WHawTfftlRckpZQo5hnie85wgeLeTlG9cq4IvGNElp5aUqMqSTnQonxEqQuUqMbkTepa2toobQD5CfEIvNFsusrCXW1oUClWUpIKgDJyzGaYMQY0vWnGnfFnSCCkzl08KxJSdiLxytV6wnFsyAl9sJBEnIM6JgqksuEiYGqVCJtQjnZjCYhZLbhGb0kMnOTfxQy4Q4FX1ClJEC1FS1tKqLK339/OJTYXupjPsfwBw8PedbELdTYE/8uVAZRzKCtUG8Kb5Ut4H2axRcP2clBA8XI6+FSTZfkQavmBx5Q6ENwEIhGQG3hsQPL0QeSU1JxztQzhFlCG1qecT3mRCcylG+iR1B+NeijtSQggG+f+wGIqVAFJAGP9yocO7XLYIbxDZbi3okoHmg+Nv/AAyJ9Wn7jbCgMRh0HvIXCGyFNrIGY5cohSyRk2P3kRpCTE8ZW/3gxGGCH0AOs94nNKdFBSTqLGNpGxiQv/iEUvJ75qGsgSoJg+NJkOAQOljMQCNLhU0iVRvQWMbTrFX2tn9xKzgu0GNwDqmnZWEqIWy7sTc5VaonW3hvMGuh8C7SYTGtwlS0upE90SUuApGrUGFqttY7xpVe7dYzDY9lrGtyl0qLRCk5S6lIBK4BPoEhM7zHq1WuG8FbBC3ApUEGAcvlBFwqLzNrc6HU00ZFdhY/v1ldMncROzcOdWU5XZzlKF3TlMLEpCxJGcQoGCRbWjQ3NUfgjmI+xYsPOl3uilppyPGoLGpULkFK0KG9zJNOeA8WcQe6xGZRG9swFon8W/XqahNQA7ZXT0b1FLL06SxJBFwSNR77UY06o78/z/U1uyhtSQQqQfZU4YSKzeIjYYOW6gxOHMfpTINjrUGOebaQVuKypESddbDQV2+bsitnBG8wKnwrUH62M/lWYPi+GcUEIcJUrQZVCfeKZdwmZvWbpuyaZfr686AfZ8XX6HzFNVJH1/WoVtJ1JNcDacVvF6W60xB2FFtkAlK7HnsR+Ve4nu2hnO3M0YaAUMGsymbd4oWnYVWeJ8RMlKTJOp5mjOIcfTdLacylarI+CRsKgwXC1Ze9UBM6Hl+Vb85vAxEy0lJClNLdSCCsAkW5DLBUreBTXEOLX3iZIZWpCkJuhSMtyARe5g36+QPX0qIMqJgAk8gJPwpgQdYg1T0i5xvpUCsOTtViY4I4rWE+dz7hTPDcEbTdXiPWw9w/OiNdVgCgzSm4XhC3DCEk9dAPM1YuG9lG0wp3xnlon/3VYBAECAK8KutIfUO2BiUJpkXJzMICRAAAGnTyG1LcW7AJ0HM/V6nKlq0TAm5VuNJAFhfnNqhbwQkEkrVEZjyuT5DypSDvGPFGIbUucsp0OYiZnXKNo6+6g1YNKZgEqzK8RMnYC/tqwvpgCYH9SDSDF8QSNLm56TII+VXU7yGqQIvxjd4/f/7f6VlDYnElU9QPeLyOWpryrVGJ5r5MYYbEI2lP8JI1MqJjUmm2FcWD4XARPrJ2tumOR51U221i4INgYI3tYexQo5Ljg2BvFjHWb7X1qaqO4l1EqeDLbhcesRmb/lUD75yxp11og8VQYTdKj+JJAAiSSSIsL61UG+JqGyhqdJ0sfYKlw/GwTc++2vzEVK1FG/CWpUYdZW+P8TGLfKkeJCRkaSJUcs3UUpBIKrnTcDaov7JWACod2L3Xlb1EeuoHQcqtrymnUZYyj/8AUotH3tFIPtBqqY/sK2oy3iXUnfvQHJ5StGUgjnlNeHV/pWpdi1x7/wAfvPPqUwWJY5+/vmCPDCpHixCCQBZAU7YDLr4E+dzrSXGcSw8hLLLrqlEJTKkt+ImAkJbGYmSLFV5FS8T7G4tPiQkOka9yoKJ/eS2YXPMZY/Ir9nHCFfbC842pIw4CihQKT3hkNiFCYHiWNwUAb0FH+ntvCte/bj+ISIijceJcsXg8Xh3E5mVLbQlCc6CXCYEqJklcZiqJmBAm1ZilYfEuM4gqLb7B8K0wSU3zNrB9JJlW4IzGDerc3xtJF0LHs8ufn8KgxreEf/vUJJ/FoobWUk5vjX0yVmpqEqIbDqJxWk7bqVQXPeVJlbeGdOKLn2h9YykrAQEtyVBttKZypnWSSbVWTwbvnEurT9zJU4oDMEhMkhUEEafEeVWjjHYfMCcLioP4HYUJ5ZhBH8qjVL/sjFsYhCMQ0C3IK1pUHEBsElalRdIgKgqAuKopauhYhDn8efrO+Gqk7jn5Sz8U7IqCUfZ0hTYR4UiUnxFThsrqo7yIqoq7wOIbUogZkhUpgwSM6iCLWk+QFMezXG3kOrKXFJ7xTilo1SSqSZSbTM31vROH4UpxlQbQtKci0pE50yUlA7sKlaIKpsSLGYqCvq0R9tU5tcduv1xPUo6R2o+KnG6x79O/z/1LHxTHuPtIGcoW5lWpKMohRSldiZzlIyzOu0RVN40eJNKLvfrcSCB3iQAQYBGYRIseo1vVjeVkSwcpWVFEXgJLfhVJJt4ZBAG+2tScdWn7O8mSZ7m4E+mpKN7ejJr5TR6uqKyIcgm2elyBg8z1/E8NCR94iPh3F+IOJAaxjjYmIITBkBX4ZzXPup4nG8QAy/aXlL9lutk3PlYe+q3hMUEq7tKoymDa6rae7lyq64FxQyFItlSJ1iZG+or7SmwAtYH8p8zWZzwSIHgOIY5KgHH3T5/7VPx7ieMiELIB81fO3wp2zw9TihNzT9PBUQM1/KseqitewjKK1CMmcy4SMeTmL7nshP8A6QKsuAViQklbzpPVZq4M8OauAmCNbmhsRw9KgQgwb2NJasGPFpUAQJwztr2sxqXihrFPpA/C4ofI0iwvH+KOqCEYvFqUrQB5cn3GrvxfsWFPuFxYQEhSlaqgJGY+iDBjn7Jp/wAG4Rh2cMFg5EKE+GylQbhSiAo6RECOVVk0QAFFzEiq1rnAg3YNjENL/wDFYt55SknwrWp1De4lSlanTwm/OgePdqTYvrWhRzEN5SVRoCIEJSb3gXB1iSB2p4+47922MqNgAR8qrH9hYlwyGHFE75Fn3kit+Ev5nNvwixqVbiXTso3iMcQ6zkQw24EnvFHOopyqvANri03rrS8IkjLoOQtAGgqg/sm4a41h3kLSUKD5kG0eBH6V0Q2rzK91qELK0sVvIEYFserPnf50ShMWAtQ68TFgR7BWmJxCUpKnHAlI1KjlA8ySBQFWPqMwED0iFrUBqQPrlQrr4m1aAJUmUqkEWIgg9QRrQblklRNgCT5C5rtoE0Ek5iDtHw/iOKeCcO6GMOnKCsLKVEm6j4fEqJgCQLVYMClTbYbWsuKTIzq1UJOUq/ey5Z6zVW4b28RCitEDMiBJJyzCydpy3r3spx17EuqStAKIUQtKSMpmyVHTSetqUq2YmPY+QYlyZxQBg6VmIxB2EdaU8UxndQExm1vsP1191K0l59WUrURmgwIAF7mPKvQo6dmXccCeTqddTRinJEL4jiRfMuTyn8tqR4hydBRTuHShRT6WVWWdjJj4CoSvwnaU7dEz8yKqCBZCa5eBlkiSRvFZRGJOvt63zH/TWU5eIk8xoxw9oxCnAY8/wjl+7R6OEJiA6dFC6AfSjy0oTDpVy578vb1HvpkwlQ25ct/bUFRz3nq0qa9pH/YKjo40q83SU7pOxPI1Ejs27BsyZAmFm8Dw6p5xTtlZ5H4VOhZ5H4VP4zSnwEiH/h9Ykhsbn0gbmee2nuqB7hSgT92rfrsDNjzkVZFPx6pqE4hPXfb30YrOIDaemesrysAZjKoX3vuRv7K9U2uB4rDTMCYEAiI8/hTh19J3V7jUK3BO/wDL9bVp1NTtFfB0DzFJQ6B6nvIvrF6nZU7HoJInZY/Pzqx4HCJy5iAo8o06fxUJiMbMo7opTbaCDzI5VnxVQzv/ADtOOnvFRNpUyd9Mp+Xl8K4x28xYexzoTo0A0I2ySXB/5q113PPsUA399QY7hGHfH32HQsxEqTKh5K9JOmxFD8S5OV9v5jKelSnfafecn7F8POIxKGxMEd4vogAE+9Sgn2107iLYabKUlIOQhIsLgeECesVpwbguHwbiy0hSStKUwSVAJSSRlzGfW3J0FOcrKozJSTpKwJ6AGD7hUGq0tbVatajCyKBbjPU8RiHZT2bu5/ac0wreLZCgXEujNAkpXYSMwgkieumWjMTh1rZypbAUpSSolZMkTeSBGsxFdJZ4UyRJaQeXhH6Ur4jhkNnwNxpc+j1JHOPrne9Og9QVGQbgb3GP1tz+cH+4q7VY27GcuwvZZ0KzzIJvpM/npV24BgFBMG9zMmfWNN8IsWSEp1kRtr0H0aaYLDRrH1Jphq2a1okITkmGcLwgQnrRDrMkEkwJkc63SQIqJ1zlU+SbyzCiLcXiFJKspJzDU68uXnQLBWsgLKkp5JMH2q29nvpi8zOtaJZFUYtJtzboSvAtlrIEJywRAETz051UuK8PkZU2SLADQCrsxMCgsf4R4W85nTTrr9aigo1fDaHqKIqraUbA9nh3iVq0Sc0TuNPjenXduBeYLT3YtkyyTYXzTa50jbrTg4ZB2/L61qq43h2OPeISUQpYUlYXGRINk6TsnY76096hqnJk9KkKIsJZcAsHNFiT5Tb691Guj6n9KA4cMogxmATmjSYvFYcc9mKglHchfdn0s8yE5h6uWT7hUVRrNPUooXTEkUIOnwP50Ni8Ay+tvvrhBKkoJ8KlRAzDeBNutMVQo9apPaDsZi3cUrEs4hABTkDa8wCUlISoAjNrc6C5oHLETqaqGybSy8NaaZR3TJ8CSqBmzZZJUUzrqTrRbCvEdSCNIm/P21Uux3Yd7C4hzEPYhK1OBQUhCTlJUQrMVE3IIt4dzVyBCSa1OMwXGcTRWCaJksJJ55E/nUi1lKTDarAwPCBbaAr8qS8U+3uulOGUhppKJ7xQCitzXJBmBpJi19dKY8MxLpaQXkhDsQtIiAoEgxBIgxOu9EHF7WgtTa17+0rpTmWVOSq5MDedtoAFqtOGwiu6FwmROlgDfTe1QnCIUSdN6mbUUWSsx7wPYfOrqlbeBtxPGp6BUYl8xLjcAEkKABSoSFAwJsLDURGnWlWKSYIHTztb8h7quiXmynxgGfVA1PONAba0k4m+lUBKQlNojUgwJPMyfhWU6hJsY+rRVFusrDoVvOpN+ZrKsHCuHpVC1iRsNjO/srKa2qVDaJTRO43cSBx4XIKjOaIPQD5itXcbB9f+bmonnyIoNpyscV0+vhTfDTtAWq/f6THuIK0lY2nvCNAnr0NQI4k4QYKryr+8V+GMvnNRvKOkGbjcXGo5UNhnum07afrY2pgRAOJviVCefaFnEOkekra2ZR/B/pPvrwFw+urXmr97md8w91Z9qvttvzi/skVi8ZHrAfpfKfblPwofkJRm2TDsNg3DHjUbzEbxly606w/ZZyLuAW3EnRQvf97ntVWHHsos4JjbnY/JXwqVfbNQ0eX7b2vOo6fGlPTqn0+01atJfUfrLtwzgSmSVB2SdPCQLxqArxafGoeLYZwlAUUGL5ouTBBEbJv10qiK7cPHR1Z+Gs8uUD40MO0byj6ZHUyfw3+JoF09S92Ii6mopn0g/rL21ggNSPjyI/Oj2EpH0apDXEHiJLkc7aXEb8po3AcUzHK2tb6gbhlsuRr6SgcqbRqRSqi25jqTluLy34lCCgzsCZ5RQXCVhxtLiCFJUAQReQbjSlfDX8Ri0Ooa7tpSApCkvE94FHTM2keEHnmPlVBwfZrCst5HcQ4MYyQHMIrwh2B6LSmElzKqQUuAmLBSReApVFAIJlJpscztOFSRKchSBYaQbaiNPbFaLTqlUq1uQNDtYDTSufN4YgEsYR8NmFj7Q8QttVpCUy4XW9ZQpMyDEyAHGG4WtQCg60AbgNIMX1AUpZMZri0pIgRcVm03vOuB1jZ5CWzmTvYg/lRWHfBuKr6MGR/zVqSLGyRBHMJSPrpoWjFBGpBHMUzwzaINVbywNvyI3FYpVI8JjwpWYHe8fX+1WRCgoVO3lMoUbhF7rtRpeBojF4M6pvSkAzH19a01bMIhwymWVAsKr+OfcDycqCpBz5iDBFrWmjBiiEwTf5Uqxy1QSkkUCUs5jKlXGJDhHF92nvUZVGxSFbXvryojvki0L5+mbfGqyvFul0BSzcEDaDqP0o9nvAD49fhTqlNgLKcyZLMdzRqwACQJve5JPW59n0K3ymCnxXWF+0RbT0bTHO9C8ISSTnPokQR7asqWQRrXn6qk1RsNaevpai0qYFr/APYtiIJMedqLbxST66PfUjuEB190A14nCpHqJ9wpgAtmLc4xNXMQmP7xA9tLnVgJUvMClIJJBkQm5+VMncKgi6B7qFZShBIAgG9hvpWkDpFqWvmVD9nfatOMXiVJSW7tqylwrsQU572SfCAQLaa0D2F7XoxLzmHCClUuOpXnK+8GYSSFXSoggwLa6VfU4LDhRWG2wsgpUoIAUUk3BIEkSNOlaYPh2GYENNtNDkhCUfICaWFsbxxYETXuzpNz9TRQww/Er4dOnShw7cn6jlQPHkPOsltheRaykZhqEk+KLi8dRvREkC8xEDsAcRieHJ/Gu3UdenWg8TwROXwrUSIgGIMEGNNTFV3B9lF4VrO3mViQ4lXeZilKk5hmQUyQUlM+leTVv76up1mM3U6WkvpNx8rfT2gWDcC0gptFiNMpFikjaK8qPGZm1982nNNnED1tkrH7w0PSspvhlsrJvFC4bn5GIe8OWP3T8U5vnWyiokeZH8qvDyqFrECAIMwQeWkDTpW7uNPQafAzI8zXpE5nkquIC5hlqHWP+1JP50M1hheVaSrXYKX+oqd94kzJnXl8tKXhUE7U5SSIWyGfYkRJWRYC0nUIB90GgnsGzaMxi17WEwbXvPwojvZFgTptOulYMK4raBJFzGk/oR7K0FhyYZRDAiw3aE7fxXte/kK3JEyEgaaRFp5A8zULmOaCu7RnfeIs2ynOoK18REiOe9NE9jeIYhClFTWEkSluStZsLLWmyJ/dnyqWrXA6xyUL9JXOIYtKTlWoZj6KQCpRJ2SkXPu3qXGcP4g2wcQMGtLYF1OAZgn8RaBzpT1Om4rbsXx3+ysU41jMNBURmcyy63NswOq2iL+H46VeMd+0bviW+Gtd+rd50FDKNdR6Sjpa2u9TGu5NhHeBTAuZF2N4Lw3EYf7Q68cQUj7xL6g2hkxcFpJCQOSiVTsa84FjVM4lbPC1fasMfEpCyUtsqP4HTqDGwMxub0r4P2Ibzl3EDvlqVmypRkZBNyAkbTsbdKsPEOz61KS9hSMPiECEqEZFpHqOJAgp+UDlXGg3JMwahQbARsezynnO+xTvjylOXDy0nKfVUue8WPaKkwXDmMO0UssoQACcqAASQJ1OpPNRqLs9xtTxLD47nFJHibOih+Ns+sk/DrrTUYZSYtPl0rKYVesNyzDiV/B48rUUOIDSrKSO8z5kGwMwBIMggTFrwROr61NkqaIBN1JJ8K+v7qts3vBgQ7e4ShagtTfiEkG+4g6HSNqrHafELQvu2W1LVIzuFCi2wFn03ijlM5ReBJygzVIq0+sialVPpEHxvaNpPjV4VaFJMLnWMs3sJnSLzF6T4vFrEl5XdAmA0IUsn4gHe0gi4Ubip8fwx7CE5GV4rFOBSmcQ3ErSSJafbUqEsxsmxAJGVV6UcI7LY5boW/hnR/KEpTMhDYzHKgTYVw1CHg2EP4IgXIuZcuCOHJmKYHqyqVR1tHxqycNxgQnxf7Ur4Zwx1S4W0pCEjePEdgINMOI4A5DkQSdgDr7zU1RkY8ymmjqOIbieJgCwPnSF3ioB0jrYmtHV4r/8RZ8nED5qqqP8D4iTZhwjq43/AK62l4Y5M2oKhIsJZDxVO6ordriiFT4h9GkZ7O4wj+415rbt/mqJrs5jwbMEA2/vG/eZUZ+dN30rcwfCftGPFEpUJkTbb6+hSp/tPkspoK0uDE8zEHembPAsbopsgcwtBHxWDUeI7DvOD0sp/ej5pWawVafBPvC8NhwIHwHtalbjhLawgJRABEg+IqJ8xAHlV+w3FWiB6QtuP0qicN7D4hgrlKXAqPRdyEAT+IQdasbbKkABSHUwBMpCxp+IR8KkrspcleJRTB22MsreJbVosfL51JVbwz6QZzJ9sp6+sAPjT3CPpO/156VP4q3teHsPaTml2KFOda0caBGlMgERB3h5++tVvGNfbc/Lyps5gxyoVeCH18Nb0UA3guFcSokTcdRPwJofHuKSqAIHOPzrZeEUlUpNwRGvu18xpRauKpFlIUOcQfmQfhSq9Jqi7UNp17ixNotXxJwgAkQPj1PXyorBrzgnQipvt2G3gfxIj8q1xfF2G0FQUlRGiRYk/kOtI0+lro+WuO1pga2S0D4vxBLCQVXUdEzc8z0FZVO4txIvKzK1vt9eXsrK92npU2+bmQVNXULeXAmzb0/X18KnKDHsB9ijA+NeNL2AAm46d4FyJ10CRblU4yJuo2ETJAAALZveBrvRXzAF7Yg5ZvrIBOlpGXMDJ0nTetF4RKVeKDHhPkqDN9N7iKR8X7aNIBS0O9VESLIHhI9LVWo9ER1ptw/sY/iwHce/lQqFDDs2GggLOn/qP71EK4GBNNFjkxe92iSVd1hkKfeUB4WhIEJTEqFgARtMUi7Yo4i2EnFJLbazYIIKAZUcqignxX9Y+Vdk4VwxnDo7vDtJQDHoi5I3UdVHqTVc7adrMEyhbD0YlarHDohVzpnVo2ZjSVdKRVYnkyqkoXgRD+y/tnhGmxhnQ2wvUO6Jd/6ij6K/MwYtGlWHi/7REBRZwTZxLv4tG09SdVDqIFvSrnPAOxjjpzu/cNm4QLuEHYk3SI536CumcI4Uzh28qEBKT6o1X1USZPmb8qAUSctj3nNXA9OT9JXEdml4x0P8RcU+5EJaR4G0J1y+G5Ek6EdSaueBwQbSENtobSLBIhMe+9B8SxjbABccyhRAS0gStR1gJF1WvNzzqPhHHWXnFNJbcS4kAlDgKVEGwI2ImqFVF9IkjvUbLGWFCSLmfP8ArRrPwoLDRcg+aZnXnzFGE6Hn/tSnPSMpr1kXFOFNYhIzApWm6HEmFoPNJ/KluC7TuMOpw2OASpRhrED+7e5A28DnQ2+EuluQK5X247WYbEOt4JSsuFU5lfxITnjL6SWZTEgwCsTAVYVMyi1zLkJ4l5d7Xofxf2DDupSu/eOz6MattSIW78BB1IgCcZ4uvhRS0hP2hD2YoQVfepXuVQPGgnc3oL9pGE4YxwpAyIASmMGWSM+cwpKkL3TIClEzOtzFciL7rqi8+4p54hMrWoqKUiwBmwIsOXiNI5jhOycB4whlMlola/SVokb5UWgJHL+gFlb42mASmJ5muA4UDaCRKtjHM8hpqJsRXR+AdjnFhp1xSU5rhKkgxuBawm6hArZ06EOIDcRRKnLTFVtzgjgWFEoUkEWmCY2uIvQeN7cYVDhbe7wKBylISFJB6wq/K/LSsnSw8S4iGkBeWRMa7QTNAHtIiJ8MWk5hadJqs8c7RYPFBlhK+8l5sKQUqBymUqEmBuLzTV7sPg9FpUBaCFki2gIVI/I106GK7UIAmExMTmGvLzrZHadBiAm4JHiF41j3VTO13Y9vDsKeZK1JQUhQXCpEgEiI9G1zM3qjpeUiFRBEZZEg6EDXz153FbOnbk9o0QSShMCbqAPu93vFantKgWOUEmB4hH9K405ikqUDBQmBlV6UAzIIBunNIvoIsRamGBx5S9mISFG4CjmbWnUFMKgEW3gQRbSunTqJ7RA+s2kXIkgyAJJBzQR8OtGscQz+gpOaJKZvHMXuOtcpZS84VKS0sRdTUHILkK7vKbXm3hUOoNWHh2KW2QlAUSmCtteZRyqAMNkEg6kWgkg2gV06W0cSPrISr2QfeKlaxmHJujIeY/UXoBpkKEpJgbHW+kcz7qEciTqOhpoppUXIkr1Hptgy1spSoS25+f6GpEuuDUT5X/Q1Si5FxIPMW/Oime0LqLHxjrr76UdABlDb5Y+nEMa2/qH37y4oeBrZSQaQYPtEyuyjkPXT2GnDb9uY5iu8N1w0YKitkSJ1gT9c/dSzFMkbT/XKDzHOmylTpQj6730ohgwWsZX1tAiIiYA1F7yd0nT40nxuHHq76A2sRIMix0I9lWVUT5QT/mH5j30ixwjL5IHLnVVMyWoMSsYlBBEiJEjqDvWVvj1SU+0f5U1lWrxIzFT/AGrBWlvDNqfdhCQEzEjyuRfa3Wij2Ix+KQFYjEIbMSGYKgDAABCSEg2F/Eau3AeFMYdJS02lANzGpPMk3J86Y4nFttIK3FpQgaqUYA9pqM3bmWrZeJ8+cTwTrDimnkFCxqNjyKT6yetWjsh2/Xg0928FOs+qAfGnombZfPTblWftC7Ws40oZwzWcoM98UwY5IGuXmTy03pTwrs6gQp451fhGg/i/F8vOsp03Y+TjvDd1VfP+kf8AEe2GP4jKMOPsuHNiUqOZQ/eXYq8kwOZovgHAWcPBAzL/ABq165fw+yvcOQIAsOlHMqq5KCpnkyGpWZ8DAjzAAEydAJPXkPaYFGIdspw3IiOUmwtyHLpQGAMtuDfwn2A3+YozDQUqSqyVRfkRcEDf+tY3MwcSrcWRiGsQrHIU2pKGiFBzNKRMkpgXKj5TpW7OCZcZ+2Yl5QWtAKi24ptKU+q22EmVQToZJJPlVlewBUkoORSDIIzCCDYzME26ULwrslhGVhwNpzgyIJVlPMFXo+z3igYC9xNUm1jzDexCHhhEF8qKyCPF6UZsyc37wTlB6mrS2NOg+Jv+dCIOhPpbDbpbb8/nWcbxF7HPKwOEJDabYnEg+gN22+azcT59alqGwlVFbtM4pxNPEMUnhzL/AHaPF3zqSAVhPpMtc1HQnkDrBmy9o+E8Pa4eWcQ0kYVtICUj0gdE92de9J31JJnU1TO2v7PEMs/aMEFJLScykFwiQgT3iFn0ViJiQOUEXr+C4jjuJlv7Q0p5lgiRnQ3nVHrHdURJiwO2aajO5jLvKoi/s32VDiAtzvC3/wApBUTCSZzDYAk7ATryp812ZZSFAJX4hB8R2IPzFMOJ8bxyCEs8MJjUlYUkDYDKU/ppQ2E49xQrSFcMTlJAPiy23uVmPOD5V209p25e8a9lux7Knc5SrKBCpUozO2t66MpACeXL2UHw9wgBKUADclQ16DU+Zij/AK1rMzbyBdk5lagE+XlXKMXwJpxalqZJKiVHxuaqM/irpnGX3ktL7pkOLkBKS4EAg6nMRaL+6qi5xDHCT9ha/wD6Z/7a6xmbgIiwHZ5lDqFBkghSTOZzY/xV1gxpEnl+tcvc7X4lJg4JAP8A1j/po3B9t8aVR9kR/wCaf9NCWHeGEY5Al8ewSFNqaWmUKBSRsQqxHSub4/sy2HFhTUmTJlV+tjFNX+2eOSY+yNe1xX5Jpfiu1uLUZOEZB/6i/wDTXbx3m+G/aCr7OtKMlrYDU6AQN+QFTNcCaCchZBRJVF7EwCQZkGAPOK0/4lxe2FZ/mX+lRL7TYwf/AE7XvVXeIveb4T9pYuHsBpGRKfu9AdSmdrn4THKi2uzrLyQVoQopGVKjJMawTqRJOt71WcBx3HuKIRh2bCTIXEHQH62pr9o4gBmbZZ08SCF26pIIzJ+I66k1BYXEW3lNjGz0JAQfRAgKBnTX+IbXvYVGtHhJX4k2CVA3k7A9BsenOhmWMaq6Rh0IIlSFpWog7iyhmHJVj0FVvtL2uWy4prBht5TOYPoJJMgyvIm3eJSfCSJKctwAJpiXXmJqLvGI/eYMZknMkancfxDbz060udNOODpQ+2HErCHRZaEKzhpwek2TZVja/wAaQ/25hHVqbLzbbqVFBnwgqSYIKTBF9026b1UtRT1kT0WHSQumt8Hxd1k+BVuRuK9xjCkGFCJuDqCOYIsR1FLnafYMMxFypxLnw3tW24QHBkVz+vrpTh1ciQcw5j9N/q1cqcozh/HnGdDmTyNKbT/4x6aj/KXHHJtzH1rSHH4s738WYzedqZ4TjLb4kHKr6+r0u4m30A+R/Q1irY2hM1xEWKcBKY5XtvAB89B76yoVg5oIjWsqpeJM3MacV7ZNtAhqHVjr4B5q38h8K5/xR7E45YU+4rINBEfyI0A6m5rZASDlFwNzFz0nQVMFjp/loEobvV+kqapt9M2weBS2IQI58z7d6PbQaEZc6j/LRKCk7j3j9asGBYSVhfJhzM8j7qPYnkfdS1iDEa8ppk2tKeqvOQP1NCTAtG+BUUEKvPKNQefSmSFtqvJR0iR7IuBSBl0a399MGXBy+NKZesIHpGyAgevPkn9Yolt4D0R7Tc+zYUsbWOXxpJxzjTi3U4HBDNiV2UoGzKd1E7GL9BG5AKHsBcxiXY2EG7d9sMmbDMK8Zs44D6PNCT+LmdtNdLf+yriuFXhEMMeBxsfetn0lK9Zz95JO40sLRFDtfs3wf2XuFCXdTiPXz87+r+7y63rkvF+GPYLFKYzHvEkAKbJBUFjwxFwVAgZesVE5LS5FCiwnSO3PaFeNfHDsIrwA/fOC4OU+IW1QkxPNUDze8LwaGGktNiEpHtJ3UeZJuaQ9j+CDCteKO9XBWRtyQDyTPtJJqwBdOSnYSepU3HEnz16FVHk+o08+teIF9QfbHziuIgi8Z4PnRjHiUBS8KgRTLhKbFVKbAvHpkgQgYcXBn31EOGp5minBvyrO8sI30pNzH7V6xPjuEIgyArfTT27UkGCLapT4hy3H61bcaIbVSRP17zzrjTWoMzhWek3l47QfEPCNKDLqTaBTnFYdK03F+ehtSLF8GUkgpc6wofmP0qR9M98ZnoUtbTt5sTZISBFqAxuIABrF4PEJ2SrolX6xSxbTi3m0LSpIUtIMiBE3+E0k0nBsRKhqabC4Mu/Z/DZGQSPEvxn2+iP5Y9pNMq0S5Ule2ihVCieA7l2LGLuN8WRh2wpSkpUVBKAo5QtRkhIP4iAY5muGcFh/E96tPd4pkqdWj0EOuINvSI7lwulCVA+E5jGU2Nk/bdjJcw7OwStZHVRCU/AK99Vvs7jWH0uYbGLLZcQhtvExcZVBQQ8T6SJSmCbgSCoCIRVPmtHUxiAOOJeUpL0YfE3SpwgoQ4d04hP/AC1zqsCDPiA9KnPAeEuYx44XGAoUhIh9RAcRMBtEmz6VGyZM6lKotQnG8AtlYw+PBBA+5xSQVeEaBW7rYtb00TaRYy4x/wCzYdnCYgFxDmZ7MhclCc2Vk4dXoqSAFLym33o9E3CoyP8AjPAsTwlrvGnvtGFzALZcGXKVGApMHwkm2ZMaiQoUjVxV9xJcwq+9AEqZWgd82BqYRHeo/eTpuBQmM4ni20pJfOLwqvCO8JcbVvkcSo5m3BYwSFDVJIvXmB4A5ifvuHBwqQRmbKglbKjJBQ6SlLibGDIUNwdaIOy8GCyK3InjPa5R9NtJHNJI+Bn502wPFmXrAlKvwqsfZaDSjiLGZZbxqDhcVs6U5W3OReSkQCf/ALqLcxvSTH4JxheRxJSrUbhQ2UhQspJ5inJqXXnMS+lpsMYl/RKTKTB+ulOcJxbMMq9fnXPsB2tebSElLbkaFSfF7TvW7vbJ7Ztkf4CfzFUnU0yMyUaaqpxaXd9AzCOv0K9qn4Ptu9PjQyeRyfO9ZWjVJaC2lq3xBcKkGZFeIFZWVUk1pOgUQ2Kysp8SYzwXorO8D4mimKysoO8Aw9imDNZWUBnQsGx8j8qU/sRSCjEuEArKkArN1GQSZOpvfzrKyotRyPzlWm4P5TqSa4jwzx8ZcK/Ee9xF1XPhzBOvIAAcorKyp15HzlD+k/KdDFTYX0k+YrKyqmka8yfBiQSbmtsNfNN9da8rKUesYOkld9Xy/M094Z/disrKVU9MdS9UKoXCaqrKykjgx55E94h/dq8qS4dIOomw+ZrKymU/TE1PUISgaedL27m96yspiwH6TVQ8RrZIrKyiMWOYUjaihpWVlaI+cN/a3/8AMD/0m/mqqbFZWVK/qMpXgTo2F+87OuFfjKCvIVeIoyrhOWfRgWEbUt414mccFXDa8H3YNwjM2kKyfhkAAxsKysoIUV9hRmxK2zdC2HsyDdKsqZTmToqDcTpXQ/2PJAwVhq44T1ICAJ52rKyuM6C/trQPs+HMCe9ImLwUKJE8pA9wqkcPGbhWJzeLu3mu7m/d5ozZJ9Gd41rKyunSsgVhFZWV06YkVlZWV02f/9k="/>
          <p:cNvSpPr>
            <a:spLocks noChangeAspect="1" noChangeArrowheads="1"/>
          </p:cNvSpPr>
          <p:nvPr/>
        </p:nvSpPr>
        <p:spPr bwMode="auto">
          <a:xfrm>
            <a:off x="155575" y="-1676400"/>
            <a:ext cx="671512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1" name="AutoShape 4" descr="data:image/jpeg;base64,/9j/4AAQSkZJRgABAQAAAQABAAD/2wCEAAkGBxMTEhUTExMVFRUXGRcYGRcXFx4XGxgaFx0dGBgYGBsaHiggGBomGxoYITEiJSkrLi4uFx8zODMtNyguLisBCgoKDg0OGhAQGy8mHyYtLi0tLzIvLS8tLS8tLS0tLS0tLS0tLS0tLS0tLS0tLS0tLS0tLS0tLS0tLS0tLS0tLf/AABEIAKIBNwMBIgACEQEDEQH/xAAcAAACAgMBAQAAAAAAAAAAAAAEBQMGAAIHAQj/xABKEAABAwIEAwQHBQUGBAQHAAABAgMRACEEEjFBBVFhBhMicTJCgZGhsfAUI1LB0QdicpLhFTOCotLxFkNzwiSTsuIXNURTVGOU/8QAGgEAAwEBAQEAAAAAAAAAAAAAAgMEAQAFBv/EADERAAIBAwMCBAQFBQEAAAAAAAECAAMRIQQSMUFREyIysRRxofBhgZHB0QUjUuHxFf/aAAwDAQACEQMRAD8ArDmCWhRStKkqGx8J6G+o616GT1/mp/hux/EWE5EPYV5oT904pRSP4bAt/wCBSaix7KWilL3/AIZxYJSlxxK21RrkeTZPk4E+Zr2Kerpvi88qrpaqZAuImDB6/wA1elg/RFNnMOpBhSSDrfccxzHUWrUjz99USUMYo+zn6P8AWvAx7Kakefvr17DrSlKilQCvRUQQFfwnQ0BMcpiz7PFbBB5n40UlBmti3ehMaDIEIO5n20cwOnzqNKKmbFLMKG4dFMsOigsOaZMGgJmxrhMEMoUoTIJAkJEC1yeZqTE4MAZk6WkSDqNQR7q2wzqVJg5QoJKbjUai40vUz60ZfDvAV/hg0kk3h4tAsRiFquTfmAAfeL0OgkGQSD0oxlnMY8z7q1YcCiEKSINpAggnQ1l50Lw74Eq1zC6RrmG/l+tLXlTYJCQCSAOut6JZTBI5WpzhMMlLWfuwtSjuJgTG+m9DcCFkxNgmVKBAbKxYmLEX5+U2nfpS/iZuE5cuW0RBned9b351fe4hICU5YIOUHKOsxr/Skfabh33YXMqSYJ0kHSY5ViuCZzKQItwKLL2SibSRMWkxvNCYXGqah5IBIzJUDuDE6aGctG4dwd0rUTrABmPka1w3DStAUAogkoCQJgbqUfP5URPeda8G4vxfvG0NISpKRBOZRUTGgJNyB16cqVJykJSZESTuDO/MGwGh0miXGSCQdRajMDwVS0heZIBmAZmxjYdKMDtBJA5geIW0kKSlIVIIBgiORzEzPQAClC0TT7iHClNjMSk32n8xQQw1FxMDA8QBrDTR7OEgUaxhY869xisg6115hiPiao8IpV3F6bLZkyajLFNEA4ixeHgVAtqmq2qhU10oxAJipTVRKZPI0zU10rFNBIuPZTBALRWMMaidbPKPfRz6idqFV5UYmXga2unzqJSDy+dFqB/DRvD+FFYzrTCNuav6da4kDmcDeKGsITc6fOsp3jkRAAivKy94V51bjrTLrMPFSEA2WFd2QSCmytDroelcu7R9jXEnvO/LzNvHBW4hPMpHpADcHzirU12dxYaWwpbJbUCJKiqJMykbHW5E31onhGEZw+Ecb7xLqvGDlJEkiAkTEdY5mvHUBTZXv+E9QksLlbRV2O4GgNL7rFqW0gkltxoFGknwkyhWt0EGj2uGNYhsO4VYKVaBUwYsQCbpvsoeZqrcXS0G0JZQUKEZl6GwuCfWkk6xppQXB+K4jB5u6jKu+VQlM7EcjFVruHEkdFbmWTEYItlXfJUhtsZl6gqmyUIMwStVgRO50BqnOdoXi6t0KKc1ihIBRlT4UoCCCClIsJB0mroz2zU6yr7Th2e4RBcKgTmUZ7tDY2cUdxoApW0HmrpAXaACqQBMAHYE32H1ru4k5iXTaMGW3CcVaUB3gSwsjVOZTZN5gXUgbWzSQbAakrZMBVilWigQpKvJQkGqhhl5lNpIKiSYhOhAzSOUxB6E0c/xl1vIhkFJ8RXYFKhOZIUkyFbiVC21HewveKV23BSOessKUU04Bhc7uYiQ2MxGsq0SI33URyQaXdn8SjFjKMqHgnMpInIRYA+I5kAkgC6h4hpeH/AVNZUKSsZs6lBwKBQoqGTKFDw+hbKqCCo+wKjG2I9Ti4jN/giHLsnIvXIbJPly+XlS/uFIVlWkpUNj9XHWlfF8fxPDu5ioKw4IUsIavlBBNoKkqyyMwV7qd8A7b4bGthDqSlwlUJIJOUXSoLAAzZBJE+qdRUwrCMSziSN0QioEpI1BB5GmOEwwU3mvMqIjkLQR7CaaxAmAXkaCUkKGoqZIbUoHLlJ0M2navAivA3tSzGCQhspWQdfq9WLh2LCW4OomBzm/zpQ+rNlkHMLE8x+tG4dFqEi4zDU2OJ4vvVgmSR5wKFxzzmTIVGOR6daOxKVKSEpVlIjeB1qDiLYtF+Zo8WiQxJgXD8HKMyzlbEyed9BWPY4rPh8KBYJFrdY1rVa1KSEzZO1attZUlWVSiCPCnUz+WlBHSHGMSAr2H8jRGBxiUoSkmInYnUk7edTshwx9wAnfOrbpp8qDewsLKeR+G1Gr2i6lPdDOJrQpsBJkkg+7WeXlS9GGAuaNbYqVLO50FcWvOVLCClOUZj7KFw/DFvSvKSJAABAkkxqdEiZJgwBYE2o1bRcWEim7z4aQEpAkaDYdT8fM1hYgY5hKtz+EVf8ADCEp+8fhV9E29kmTHP5aVXsXhQkwDmBuCLSOfSj+KcQKjlBknU8/08qhxLJAFjAAEx9bzR0ma+TBrKoGBFK2qHcbpg4mhliqQZIYAtJFDuHnRryZodbNGDAMAcqLJNgCSdgPlan/AAvs86+fAmE7rVZI/U9BVz4X2daw4keJf4yL/wCEeqPj1oHrqmOsYlFnz0lQ4X2XiFvC+ob/ANf6e/lRmOAqxY33VX8cm8ak6Aan2UpXLm5jGUILCVvHJrKYOYKSFLskzZOtoF586yrF4kbPYy0PMkKSFJJi/wB6pWVQ5WMEaXA99VvG8MWFEaTsDaDy6VccIogamDJI2MWMg21vUqsAhWqY1um0/wCE29xFQoyU+lvlLzvqDn9ZS2OyocQkpcQly5KXFZJE2ySmDYc6Z8F4cyzDSgVOrJlTakqSkgGM1wISCSQZFp2s8VwjWwXyuQocoB19k0zwvCG8pK0jMtOUgDIcusGLyd/dzrqlZbXvCSmxNrTnHHW2HQlnuwWkGUlBLSlLIAU7YkEqiwUlUADrVb4t2OWlXgUQbw299yrUTlUfu1cpJSbejc1fO2WHawTfftlRckpZQo5hnie85wgeLeTlG9cq4IvGNElp5aUqMqSTnQonxEqQuUqMbkTepa2toobQD5CfEIvNFsusrCXW1oUClWUpIKgDJyzGaYMQY0vWnGnfFnSCCkzl08KxJSdiLxytV6wnFsyAl9sJBEnIM6JgqksuEiYGqVCJtQjnZjCYhZLbhGb0kMnOTfxQy4Q4FX1ClJEC1FS1tKqLK339/OJTYXupjPsfwBw8PedbELdTYE/8uVAZRzKCtUG8Kb5Ut4H2axRcP2clBA8XI6+FSTZfkQavmBx5Q6ENwEIhGQG3hsQPL0QeSU1JxztQzhFlCG1qecT3mRCcylG+iR1B+NeijtSQggG+f+wGIqVAFJAGP9yocO7XLYIbxDZbi3okoHmg+Nv/AAyJ9Wn7jbCgMRh0HvIXCGyFNrIGY5cohSyRk2P3kRpCTE8ZW/3gxGGCH0AOs94nNKdFBSTqLGNpGxiQv/iEUvJ75qGsgSoJg+NJkOAQOljMQCNLhU0iVRvQWMbTrFX2tn9xKzgu0GNwDqmnZWEqIWy7sTc5VaonW3hvMGuh8C7SYTGtwlS0upE90SUuApGrUGFqttY7xpVe7dYzDY9lrGtyl0qLRCk5S6lIBK4BPoEhM7zHq1WuG8FbBC3ApUEGAcvlBFwqLzNrc6HU00ZFdhY/v1ldMncROzcOdWU5XZzlKF3TlMLEpCxJGcQoGCRbWjQ3NUfgjmI+xYsPOl3uilppyPGoLGpULkFK0KG9zJNOeA8WcQe6xGZRG9swFon8W/XqahNQA7ZXT0b1FLL06SxJBFwSNR77UY06o78/z/U1uyhtSQQqQfZU4YSKzeIjYYOW6gxOHMfpTINjrUGOebaQVuKypESddbDQV2+bsitnBG8wKnwrUH62M/lWYPi+GcUEIcJUrQZVCfeKZdwmZvWbpuyaZfr686AfZ8XX6HzFNVJH1/WoVtJ1JNcDacVvF6W60xB2FFtkAlK7HnsR+Ve4nu2hnO3M0YaAUMGsymbd4oWnYVWeJ8RMlKTJOp5mjOIcfTdLacylarI+CRsKgwXC1Ze9UBM6Hl+Vb85vAxEy0lJClNLdSCCsAkW5DLBUreBTXEOLX3iZIZWpCkJuhSMtyARe5g36+QPX0qIMqJgAk8gJPwpgQdYg1T0i5xvpUCsOTtViY4I4rWE+dz7hTPDcEbTdXiPWw9w/OiNdVgCgzSm4XhC3DCEk9dAPM1YuG9lG0wp3xnlon/3VYBAECAK8KutIfUO2BiUJpkXJzMICRAAAGnTyG1LcW7AJ0HM/V6nKlq0TAm5VuNJAFhfnNqhbwQkEkrVEZjyuT5DypSDvGPFGIbUucsp0OYiZnXKNo6+6g1YNKZgEqzK8RMnYC/tqwvpgCYH9SDSDF8QSNLm56TII+VXU7yGqQIvxjd4/f/7f6VlDYnElU9QPeLyOWpryrVGJ5r5MYYbEI2lP8JI1MqJjUmm2FcWD4XARPrJ2tumOR51U221i4INgYI3tYexQo5Ljg2BvFjHWb7X1qaqO4l1EqeDLbhcesRmb/lUD75yxp11og8VQYTdKj+JJAAiSSSIsL61UG+JqGyhqdJ0sfYKlw/GwTc++2vzEVK1FG/CWpUYdZW+P8TGLfKkeJCRkaSJUcs3UUpBIKrnTcDaov7JWACod2L3Xlb1EeuoHQcqtrymnUZYyj/8AUotH3tFIPtBqqY/sK2oy3iXUnfvQHJ5StGUgjnlNeHV/pWpdi1x7/wAfvPPqUwWJY5+/vmCPDCpHixCCQBZAU7YDLr4E+dzrSXGcSw8hLLLrqlEJTKkt+ImAkJbGYmSLFV5FS8T7G4tPiQkOka9yoKJ/eS2YXPMZY/Ir9nHCFfbC842pIw4CihQKT3hkNiFCYHiWNwUAb0FH+ntvCte/bj+ISIijceJcsXg8Xh3E5mVLbQlCc6CXCYEqJklcZiqJmBAm1ZilYfEuM4gqLb7B8K0wSU3zNrB9JJlW4IzGDerc3xtJF0LHs8ufn8KgxreEf/vUJJ/FoobWUk5vjX0yVmpqEqIbDqJxWk7bqVQXPeVJlbeGdOKLn2h9YykrAQEtyVBttKZypnWSSbVWTwbvnEurT9zJU4oDMEhMkhUEEafEeVWjjHYfMCcLioP4HYUJ5ZhBH8qjVL/sjFsYhCMQ0C3IK1pUHEBsElalRdIgKgqAuKopauhYhDn8efrO+Gqk7jn5Sz8U7IqCUfZ0hTYR4UiUnxFThsrqo7yIqoq7wOIbUogZkhUpgwSM6iCLWk+QFMezXG3kOrKXFJ7xTilo1SSqSZSbTM31vROH4UpxlQbQtKci0pE50yUlA7sKlaIKpsSLGYqCvq0R9tU5tcduv1xPUo6R2o+KnG6x79O/z/1LHxTHuPtIGcoW5lWpKMohRSldiZzlIyzOu0RVN40eJNKLvfrcSCB3iQAQYBGYRIseo1vVjeVkSwcpWVFEXgJLfhVJJt4ZBAG+2tScdWn7O8mSZ7m4E+mpKN7ejJr5TR6uqKyIcgm2elyBg8z1/E8NCR94iPh3F+IOJAaxjjYmIITBkBX4ZzXPup4nG8QAy/aXlL9lutk3PlYe+q3hMUEq7tKoymDa6rae7lyq64FxQyFItlSJ1iZG+or7SmwAtYH8p8zWZzwSIHgOIY5KgHH3T5/7VPx7ieMiELIB81fO3wp2zw9TihNzT9PBUQM1/KseqitewjKK1CMmcy4SMeTmL7nshP8A6QKsuAViQklbzpPVZq4M8OauAmCNbmhsRw9KgQgwb2NJasGPFpUAQJwztr2sxqXihrFPpA/C4ofI0iwvH+KOqCEYvFqUrQB5cn3GrvxfsWFPuFxYQEhSlaqgJGY+iDBjn7Jp/wAG4Rh2cMFg5EKE+GylQbhSiAo6RECOVVk0QAFFzEiq1rnAg3YNjENL/wDFYt55SknwrWp1De4lSlanTwm/OgePdqTYvrWhRzEN5SVRoCIEJSb3gXB1iSB2p4+47922MqNgAR8qrH9hYlwyGHFE75Fn3kit+Ev5nNvwixqVbiXTso3iMcQ6zkQw24EnvFHOopyqvANri03rrS8IkjLoOQtAGgqg/sm4a41h3kLSUKD5kG0eBH6V0Q2rzK91qELK0sVvIEYFserPnf50ShMWAtQ68TFgR7BWmJxCUpKnHAlI1KjlA8ySBQFWPqMwED0iFrUBqQPrlQrr4m1aAJUmUqkEWIgg9QRrQblklRNgCT5C5rtoE0Ek5iDtHw/iOKeCcO6GMOnKCsLKVEm6j4fEqJgCQLVYMClTbYbWsuKTIzq1UJOUq/ey5Z6zVW4b28RCitEDMiBJJyzCydpy3r3spx17EuqStAKIUQtKSMpmyVHTSetqUq2YmPY+QYlyZxQBg6VmIxB2EdaU8UxndQExm1vsP1191K0l59WUrURmgwIAF7mPKvQo6dmXccCeTqddTRinJEL4jiRfMuTyn8tqR4hydBRTuHShRT6WVWWdjJj4CoSvwnaU7dEz8yKqCBZCa5eBlkiSRvFZRGJOvt63zH/TWU5eIk8xoxw9oxCnAY8/wjl+7R6OEJiA6dFC6AfSjy0oTDpVy578vb1HvpkwlQ25ct/bUFRz3nq0qa9pH/YKjo40q83SU7pOxPI1Ejs27BsyZAmFm8Dw6p5xTtlZ5H4VOhZ5H4VP4zSnwEiH/h9Ykhsbn0gbmee2nuqB7hSgT92rfrsDNjzkVZFPx6pqE4hPXfb30YrOIDaemesrysAZjKoX3vuRv7K9U2uB4rDTMCYEAiI8/hTh19J3V7jUK3BO/wDL9bVp1NTtFfB0DzFJQ6B6nvIvrF6nZU7HoJInZY/Pzqx4HCJy5iAo8o06fxUJiMbMo7opTbaCDzI5VnxVQzv/ADtOOnvFRNpUyd9Mp+Xl8K4x28xYexzoTo0A0I2ySXB/5q113PPsUA399QY7hGHfH32HQsxEqTKh5K9JOmxFD8S5OV9v5jKelSnfafecn7F8POIxKGxMEd4vogAE+9Sgn2107iLYabKUlIOQhIsLgeECesVpwbguHwbiy0hSStKUwSVAJSSRlzGfW3J0FOcrKozJSTpKwJ6AGD7hUGq0tbVatajCyKBbjPU8RiHZT2bu5/ac0wreLZCgXEujNAkpXYSMwgkieumWjMTh1rZypbAUpSSolZMkTeSBGsxFdJZ4UyRJaQeXhH6Ur4jhkNnwNxpc+j1JHOPrne9Og9QVGQbgb3GP1tz+cH+4q7VY27GcuwvZZ0KzzIJvpM/npV24BgFBMG9zMmfWNN8IsWSEp1kRtr0H0aaYLDRrH1Jphq2a1okITkmGcLwgQnrRDrMkEkwJkc63SQIqJ1zlU+SbyzCiLcXiFJKspJzDU68uXnQLBWsgLKkp5JMH2q29nvpi8zOtaJZFUYtJtzboSvAtlrIEJywRAETz051UuK8PkZU2SLADQCrsxMCgsf4R4W85nTTrr9aigo1fDaHqKIqraUbA9nh3iVq0Sc0TuNPjenXduBeYLT3YtkyyTYXzTa50jbrTg4ZB2/L61qq43h2OPeISUQpYUlYXGRINk6TsnY76096hqnJk9KkKIsJZcAsHNFiT5Tb691Guj6n9KA4cMogxmATmjSYvFYcc9mKglHchfdn0s8yE5h6uWT7hUVRrNPUooXTEkUIOnwP50Ni8Ay+tvvrhBKkoJ8KlRAzDeBNutMVQo9apPaDsZi3cUrEs4hABTkDa8wCUlISoAjNrc6C5oHLETqaqGybSy8NaaZR3TJ8CSqBmzZZJUUzrqTrRbCvEdSCNIm/P21Uux3Yd7C4hzEPYhK1OBQUhCTlJUQrMVE3IIt4dzVyBCSa1OMwXGcTRWCaJksJJ55E/nUi1lKTDarAwPCBbaAr8qS8U+3uulOGUhppKJ7xQCitzXJBmBpJi19dKY8MxLpaQXkhDsQtIiAoEgxBIgxOu9EHF7WgtTa17+0rpTmWVOSq5MDedtoAFqtOGwiu6FwmROlgDfTe1QnCIUSdN6mbUUWSsx7wPYfOrqlbeBtxPGp6BUYl8xLjcAEkKABSoSFAwJsLDURGnWlWKSYIHTztb8h7quiXmynxgGfVA1PONAba0k4m+lUBKQlNojUgwJPMyfhWU6hJsY+rRVFusrDoVvOpN+ZrKsHCuHpVC1iRsNjO/srKa2qVDaJTRO43cSBx4XIKjOaIPQD5itXcbB9f+bmonnyIoNpyscV0+vhTfDTtAWq/f6THuIK0lY2nvCNAnr0NQI4k4QYKryr+8V+GMvnNRvKOkGbjcXGo5UNhnum07afrY2pgRAOJviVCefaFnEOkekra2ZR/B/pPvrwFw+urXmr97md8w91Z9qvttvzi/skVi8ZHrAfpfKfblPwofkJRm2TDsNg3DHjUbzEbxly606w/ZZyLuAW3EnRQvf97ntVWHHsos4JjbnY/JXwqVfbNQ0eX7b2vOo6fGlPTqn0+01atJfUfrLtwzgSmSVB2SdPCQLxqArxafGoeLYZwlAUUGL5ouTBBEbJv10qiK7cPHR1Z+Gs8uUD40MO0byj6ZHUyfw3+JoF09S92Ii6mopn0g/rL21ggNSPjyI/Oj2EpH0apDXEHiJLkc7aXEb8po3AcUzHK2tb6gbhlsuRr6SgcqbRqRSqi25jqTluLy34lCCgzsCZ5RQXCVhxtLiCFJUAQReQbjSlfDX8Ri0Ooa7tpSApCkvE94FHTM2keEHnmPlVBwfZrCst5HcQ4MYyQHMIrwh2B6LSmElzKqQUuAmLBSReApVFAIJlJpscztOFSRKchSBYaQbaiNPbFaLTqlUq1uQNDtYDTSufN4YgEsYR8NmFj7Q8QttVpCUy4XW9ZQpMyDEyAHGG4WtQCg60AbgNIMX1AUpZMZri0pIgRcVm03vOuB1jZ5CWzmTvYg/lRWHfBuKr6MGR/zVqSLGyRBHMJSPrpoWjFBGpBHMUzwzaINVbywNvyI3FYpVI8JjwpWYHe8fX+1WRCgoVO3lMoUbhF7rtRpeBojF4M6pvSkAzH19a01bMIhwymWVAsKr+OfcDycqCpBz5iDBFrWmjBiiEwTf5Uqxy1QSkkUCUs5jKlXGJDhHF92nvUZVGxSFbXvryojvki0L5+mbfGqyvFul0BSzcEDaDqP0o9nvAD49fhTqlNgLKcyZLMdzRqwACQJve5JPW59n0K3ymCnxXWF+0RbT0bTHO9C8ISSTnPokQR7asqWQRrXn6qk1RsNaevpai0qYFr/APYtiIJMedqLbxST66PfUjuEB190A14nCpHqJ9wpgAtmLc4xNXMQmP7xA9tLnVgJUvMClIJJBkQm5+VMncKgi6B7qFZShBIAgG9hvpWkDpFqWvmVD9nfatOMXiVJSW7tqylwrsQU572SfCAQLaa0D2F7XoxLzmHCClUuOpXnK+8GYSSFXSoggwLa6VfU4LDhRWG2wsgpUoIAUUk3BIEkSNOlaYPh2GYENNtNDkhCUfICaWFsbxxYETXuzpNz9TRQww/Er4dOnShw7cn6jlQPHkPOsltheRaykZhqEk+KLi8dRvREkC8xEDsAcRieHJ/Gu3UdenWg8TwROXwrUSIgGIMEGNNTFV3B9lF4VrO3mViQ4lXeZilKk5hmQUyQUlM+leTVv76up1mM3U6WkvpNx8rfT2gWDcC0gptFiNMpFikjaK8qPGZm1982nNNnED1tkrH7w0PSspvhlsrJvFC4bn5GIe8OWP3T8U5vnWyiokeZH8qvDyqFrECAIMwQeWkDTpW7uNPQafAzI8zXpE5nkquIC5hlqHWP+1JP50M1hheVaSrXYKX+oqd94kzJnXl8tKXhUE7U5SSIWyGfYkRJWRYC0nUIB90GgnsGzaMxi17WEwbXvPwojvZFgTptOulYMK4raBJFzGk/oR7K0FhyYZRDAiw3aE7fxXte/kK3JEyEgaaRFp5A8zULmOaCu7RnfeIs2ynOoK18REiOe9NE9jeIYhClFTWEkSluStZsLLWmyJ/dnyqWrXA6xyUL9JXOIYtKTlWoZj6KQCpRJ2SkXPu3qXGcP4g2wcQMGtLYF1OAZgn8RaBzpT1Om4rbsXx3+ysU41jMNBURmcyy63NswOq2iL+H46VeMd+0bviW+Gtd+rd50FDKNdR6Sjpa2u9TGu5NhHeBTAuZF2N4Lw3EYf7Q68cQUj7xL6g2hkxcFpJCQOSiVTsa84FjVM4lbPC1fasMfEpCyUtsqP4HTqDGwMxub0r4P2Ibzl3EDvlqVmypRkZBNyAkbTsbdKsPEOz61KS9hSMPiECEqEZFpHqOJAgp+UDlXGg3JMwahQbARsezynnO+xTvjylOXDy0nKfVUue8WPaKkwXDmMO0UssoQACcqAASQJ1OpPNRqLs9xtTxLD47nFJHibOih+Ns+sk/DrrTUYZSYtPl0rKYVesNyzDiV/B48rUUOIDSrKSO8z5kGwMwBIMggTFrwROr61NkqaIBN1JJ8K+v7qts3vBgQ7e4ShagtTfiEkG+4g6HSNqrHafELQvu2W1LVIzuFCi2wFn03ijlM5ReBJygzVIq0+sialVPpEHxvaNpPjV4VaFJMLnWMs3sJnSLzF6T4vFrEl5XdAmA0IUsn4gHe0gi4Ubip8fwx7CE5GV4rFOBSmcQ3ErSSJafbUqEsxsmxAJGVV6UcI7LY5boW/hnR/KEpTMhDYzHKgTYVw1CHg2EP4IgXIuZcuCOHJmKYHqyqVR1tHxqycNxgQnxf7Ur4Zwx1S4W0pCEjePEdgINMOI4A5DkQSdgDr7zU1RkY8ymmjqOIbieJgCwPnSF3ioB0jrYmtHV4r/8RZ8nED5qqqP8D4iTZhwjq43/AK62l4Y5M2oKhIsJZDxVO6ordriiFT4h9GkZ7O4wj+415rbt/mqJrs5jwbMEA2/vG/eZUZ+dN30rcwfCftGPFEpUJkTbb6+hSp/tPkspoK0uDE8zEHembPAsbopsgcwtBHxWDUeI7DvOD0sp/ej5pWawVafBPvC8NhwIHwHtalbjhLawgJRABEg+IqJ8xAHlV+w3FWiB6QtuP0qicN7D4hgrlKXAqPRdyEAT+IQdasbbKkABSHUwBMpCxp+IR8KkrspcleJRTB22MsreJbVosfL51JVbwz6QZzJ9sp6+sAPjT3CPpO/156VP4q3teHsPaTml2KFOda0caBGlMgERB3h5++tVvGNfbc/Lyps5gxyoVeCH18Nb0UA3guFcSokTcdRPwJofHuKSqAIHOPzrZeEUlUpNwRGvu18xpRauKpFlIUOcQfmQfhSq9Jqi7UNp17ixNotXxJwgAkQPj1PXyorBrzgnQipvt2G3gfxIj8q1xfF2G0FQUlRGiRYk/kOtI0+lro+WuO1pga2S0D4vxBLCQVXUdEzc8z0FZVO4txIvKzK1vt9eXsrK92npU2+bmQVNXULeXAmzb0/X18KnKDHsB9ijA+NeNL2AAm46d4FyJ10CRblU4yJuo2ETJAAALZveBrvRXzAF7Yg5ZvrIBOlpGXMDJ0nTetF4RKVeKDHhPkqDN9N7iKR8X7aNIBS0O9VESLIHhI9LVWo9ER1ptw/sY/iwHce/lQqFDDs2GggLOn/qP71EK4GBNNFjkxe92iSVd1hkKfeUB4WhIEJTEqFgARtMUi7Yo4i2EnFJLbazYIIKAZUcqignxX9Y+Vdk4VwxnDo7vDtJQDHoi5I3UdVHqTVc7adrMEyhbD0YlarHDohVzpnVo2ZjSVdKRVYnkyqkoXgRD+y/tnhGmxhnQ2wvUO6Jd/6ij6K/MwYtGlWHi/7REBRZwTZxLv4tG09SdVDqIFvSrnPAOxjjpzu/cNm4QLuEHYk3SI536CumcI4Uzh28qEBKT6o1X1USZPmb8qAUSctj3nNXA9OT9JXEdml4x0P8RcU+5EJaR4G0J1y+G5Ek6EdSaueBwQbSENtobSLBIhMe+9B8SxjbABccyhRAS0gStR1gJF1WvNzzqPhHHWXnFNJbcS4kAlDgKVEGwI2ImqFVF9IkjvUbLGWFCSLmfP8ArRrPwoLDRcg+aZnXnzFGE6Hn/tSnPSMpr1kXFOFNYhIzApWm6HEmFoPNJ/KluC7TuMOpw2OASpRhrED+7e5A28DnQ2+EuluQK5X247WYbEOt4JSsuFU5lfxITnjL6SWZTEgwCsTAVYVMyi1zLkJ4l5d7Xofxf2DDupSu/eOz6MattSIW78BB1IgCcZ4uvhRS0hP2hD2YoQVfepXuVQPGgnc3oL9pGE4YxwpAyIASmMGWSM+cwpKkL3TIClEzOtzFciL7rqi8+4p54hMrWoqKUiwBmwIsOXiNI5jhOycB4whlMlola/SVokb5UWgJHL+gFlb42mASmJ5muA4UDaCRKtjHM8hpqJsRXR+AdjnFhp1xSU5rhKkgxuBawm6hArZ06EOIDcRRKnLTFVtzgjgWFEoUkEWmCY2uIvQeN7cYVDhbe7wKBylISFJB6wq/K/LSsnSw8S4iGkBeWRMa7QTNAHtIiJ8MWk5hadJqs8c7RYPFBlhK+8l5sKQUqBymUqEmBuLzTV7sPg9FpUBaCFki2gIVI/I106GK7UIAmExMTmGvLzrZHadBiAm4JHiF41j3VTO13Y9vDsKeZK1JQUhQXCpEgEiI9G1zM3qjpeUiFRBEZZEg6EDXz153FbOnbk9o0QSShMCbqAPu93vFantKgWOUEmB4hH9K405ikqUDBQmBlV6UAzIIBunNIvoIsRamGBx5S9mISFG4CjmbWnUFMKgEW3gQRbSunTqJ7RA+s2kXIkgyAJJBzQR8OtGscQz+gpOaJKZvHMXuOtcpZS84VKS0sRdTUHILkK7vKbXm3hUOoNWHh2KW2QlAUSmCtteZRyqAMNkEg6kWgkg2gV06W0cSPrISr2QfeKlaxmHJujIeY/UXoBpkKEpJgbHW+kcz7qEciTqOhpoppUXIkr1Hptgy1spSoS25+f6GpEuuDUT5X/Q1Si5FxIPMW/Oime0LqLHxjrr76UdABlDb5Y+nEMa2/qH37y4oeBrZSQaQYPtEyuyjkPXT2GnDb9uY5iu8N1w0YKitkSJ1gT9c/dSzFMkbT/XKDzHOmylTpQj6730ohgwWsZX1tAiIiYA1F7yd0nT40nxuHHq76A2sRIMix0I9lWVUT5QT/mH5j30ixwjL5IHLnVVMyWoMSsYlBBEiJEjqDvWVvj1SU+0f5U1lWrxIzFT/AGrBWlvDNqfdhCQEzEjyuRfa3Wij2Ix+KQFYjEIbMSGYKgDAABCSEg2F/Eau3AeFMYdJS02lANzGpPMk3J86Y4nFttIK3FpQgaqUYA9pqM3bmWrZeJ8+cTwTrDimnkFCxqNjyKT6yetWjsh2/Xg0928FOs+qAfGnombZfPTblWftC7Ws40oZwzWcoM98UwY5IGuXmTy03pTwrs6gQp451fhGg/i/F8vOsp03Y+TjvDd1VfP+kf8AEe2GP4jKMOPsuHNiUqOZQ/eXYq8kwOZovgHAWcPBAzL/ABq165fw+yvcOQIAsOlHMqq5KCpnkyGpWZ8DAjzAAEydAJPXkPaYFGIdspw3IiOUmwtyHLpQGAMtuDfwn2A3+YozDQUqSqyVRfkRcEDf+tY3MwcSrcWRiGsQrHIU2pKGiFBzNKRMkpgXKj5TpW7OCZcZ+2Yl5QWtAKi24ptKU+q22EmVQToZJJPlVlewBUkoORSDIIzCCDYzME26ULwrslhGVhwNpzgyIJVlPMFXo+z3igYC9xNUm1jzDexCHhhEF8qKyCPF6UZsyc37wTlB6mrS2NOg+Jv+dCIOhPpbDbpbb8/nWcbxF7HPKwOEJDabYnEg+gN22+azcT59alqGwlVFbtM4pxNPEMUnhzL/AHaPF3zqSAVhPpMtc1HQnkDrBmy9o+E8Pa4eWcQ0kYVtICUj0gdE92de9J31JJnU1TO2v7PEMs/aMEFJLScykFwiQgT3iFn0ViJiQOUEXr+C4jjuJlv7Q0p5lgiRnQ3nVHrHdURJiwO2aajO5jLvKoi/s32VDiAtzvC3/wApBUTCSZzDYAk7ATryp812ZZSFAJX4hB8R2IPzFMOJ8bxyCEs8MJjUlYUkDYDKU/ppQ2E49xQrSFcMTlJAPiy23uVmPOD5V209p25e8a9lux7Knc5SrKBCpUozO2t66MpACeXL2UHw9wgBKUADclQ16DU+Zij/AK1rMzbyBdk5lagE+XlXKMXwJpxalqZJKiVHxuaqM/irpnGX3ktL7pkOLkBKS4EAg6nMRaL+6qi5xDHCT9ha/wD6Z/7a6xmbgIiwHZ5lDqFBkghSTOZzY/xV1gxpEnl+tcvc7X4lJg4JAP8A1j/po3B9t8aVR9kR/wCaf9NCWHeGEY5Al8ewSFNqaWmUKBSRsQqxHSub4/sy2HFhTUmTJlV+tjFNX+2eOSY+yNe1xX5Jpfiu1uLUZOEZB/6i/wDTXbx3m+G/aCr7OtKMlrYDU6AQN+QFTNcCaCchZBRJVF7EwCQZkGAPOK0/4lxe2FZ/mX+lRL7TYwf/AE7XvVXeIveb4T9pYuHsBpGRKfu9AdSmdrn4THKi2uzrLyQVoQopGVKjJMawTqRJOt71WcBx3HuKIRh2bCTIXEHQH62pr9o4gBmbZZ08SCF26pIIzJ+I66k1BYXEW3lNjGz0JAQfRAgKBnTX+IbXvYVGtHhJX4k2CVA3k7A9BsenOhmWMaq6Rh0IIlSFpWog7iyhmHJVj0FVvtL2uWy4prBht5TOYPoJJMgyvIm3eJSfCSJKctwAJpiXXmJqLvGI/eYMZknMkancfxDbz060udNOODpQ+2HErCHRZaEKzhpwek2TZVja/wAaQ/25hHVqbLzbbqVFBnwgqSYIKTBF9026b1UtRT1kT0WHSQumt8Hxd1k+BVuRuK9xjCkGFCJuDqCOYIsR1FLnafYMMxFypxLnw3tW24QHBkVz+vrpTh1ciQcw5j9N/q1cqcozh/HnGdDmTyNKbT/4x6aj/KXHHJtzH1rSHH4s738WYzedqZ4TjLb4kHKr6+r0u4m30A+R/Q1irY2hM1xEWKcBKY5XtvAB89B76yoVg5oIjWsqpeJM3MacV7ZNtAhqHVjr4B5q38h8K5/xR7E45YU+4rINBEfyI0A6m5rZASDlFwNzFz0nQVMFjp/loEobvV+kqapt9M2weBS2IQI58z7d6PbQaEZc6j/LRKCk7j3j9asGBYSVhfJhzM8j7qPYnkfdS1iDEa8ppk2tKeqvOQP1NCTAtG+BUUEKvPKNQefSmSFtqvJR0iR7IuBSBl0a399MGXBy+NKZesIHpGyAgevPkn9Yolt4D0R7Tc+zYUsbWOXxpJxzjTi3U4HBDNiV2UoGzKd1E7GL9BG5AKHsBcxiXY2EG7d9sMmbDMK8Zs44D6PNCT+LmdtNdLf+yriuFXhEMMeBxsfetn0lK9Zz95JO40sLRFDtfs3wf2XuFCXdTiPXz87+r+7y63rkvF+GPYLFKYzHvEkAKbJBUFjwxFwVAgZesVE5LS5FCiwnSO3PaFeNfHDsIrwA/fOC4OU+IW1QkxPNUDze8LwaGGktNiEpHtJ3UeZJuaQ9j+CDCteKO9XBWRtyQDyTPtJJqwBdOSnYSepU3HEnz16FVHk+o08+teIF9QfbHziuIgi8Z4PnRjHiUBS8KgRTLhKbFVKbAvHpkgQgYcXBn31EOGp5minBvyrO8sI30pNzH7V6xPjuEIgyArfTT27UkGCLapT4hy3H61bcaIbVSRP17zzrjTWoMzhWek3l47QfEPCNKDLqTaBTnFYdK03F+ehtSLF8GUkgpc6wofmP0qR9M98ZnoUtbTt5sTZISBFqAxuIABrF4PEJ2SrolX6xSxbTi3m0LSpIUtIMiBE3+E0k0nBsRKhqabC4Mu/Z/DZGQSPEvxn2+iP5Y9pNMq0S5Ule2ihVCieA7l2LGLuN8WRh2wpSkpUVBKAo5QtRkhIP4iAY5muGcFh/E96tPd4pkqdWj0EOuINvSI7lwulCVA+E5jGU2Nk/bdjJcw7OwStZHVRCU/AK99Vvs7jWH0uYbGLLZcQhtvExcZVBQQ8T6SJSmCbgSCoCIRVPmtHUxiAOOJeUpL0YfE3SpwgoQ4d04hP/AC1zqsCDPiA9KnPAeEuYx44XGAoUhIh9RAcRMBtEmz6VGyZM6lKotQnG8AtlYw+PBBA+5xSQVeEaBW7rYtb00TaRYy4x/wCzYdnCYgFxDmZ7MhclCc2Vk4dXoqSAFLym33o9E3CoyP8AjPAsTwlrvGnvtGFzALZcGXKVGApMHwkm2ZMaiQoUjVxV9xJcwq+9AEqZWgd82BqYRHeo/eTpuBQmM4ni20pJfOLwqvCO8JcbVvkcSo5m3BYwSFDVJIvXmB4A5ifvuHBwqQRmbKglbKjJBQ6SlLibGDIUNwdaIOy8GCyK3InjPa5R9NtJHNJI+Bn502wPFmXrAlKvwqsfZaDSjiLGZZbxqDhcVs6U5W3OReSkQCf/ALqLcxvSTH4JxheRxJSrUbhQ2UhQspJ5inJqXXnMS+lpsMYl/RKTKTB+ulOcJxbMMq9fnXPsB2tebSElLbkaFSfF7TvW7vbJ7Ztkf4CfzFUnU0yMyUaaqpxaXd9AzCOv0K9qn4Ptu9PjQyeRyfO9ZWjVJaC2lq3xBcKkGZFeIFZWVUk1pOgUQ2Kysp8SYzwXorO8D4mimKysoO8Aw9imDNZWUBnQsGx8j8qU/sRSCjEuEArKkArN1GQSZOpvfzrKyotRyPzlWm4P5TqSa4jwzx8ZcK/Ee9xF1XPhzBOvIAAcorKyp15HzlD+k/KdDFTYX0k+YrKyqmka8yfBiQSbmtsNfNN9da8rKUesYOkld9Xy/M094Z/disrKVU9MdS9UKoXCaqrKykjgx55E94h/dq8qS4dIOomw+ZrKymU/TE1PUISgaedL27m96yspiwH6TVQ8RrZIrKyiMWOYUjaihpWVlaI+cN/a3/8AMD/0m/mqqbFZWVK/qMpXgTo2F+87OuFfjKCvIVeIoyrhOWfRgWEbUt414mccFXDa8H3YNwjM2kKyfhkAAxsKysoIUV9hRmxK2zdC2HsyDdKsqZTmToqDcTpXQ/2PJAwVhq44T1ICAJ52rKyuM6C/trQPs+HMCe9ImLwUKJE8pA9wqkcPGbhWJzeLu3mu7m/d5ozZJ9Gd41rKyunSsgVhFZWV06YkVlZWV02f/9k="/>
          <p:cNvSpPr>
            <a:spLocks noChangeAspect="1" noChangeArrowheads="1"/>
          </p:cNvSpPr>
          <p:nvPr/>
        </p:nvSpPr>
        <p:spPr bwMode="auto">
          <a:xfrm>
            <a:off x="307975" y="-1524000"/>
            <a:ext cx="671512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8" name="object 2"/>
          <p:cNvSpPr txBox="1">
            <a:spLocks noGrp="1"/>
          </p:cNvSpPr>
          <p:nvPr>
            <p:ph type="title"/>
          </p:nvPr>
        </p:nvSpPr>
        <p:spPr>
          <a:xfrm>
            <a:off x="1604010" y="831929"/>
            <a:ext cx="8983979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dirty="0"/>
              <a:t>Бр</a:t>
            </a:r>
            <a:r>
              <a:rPr spc="20" dirty="0"/>
              <a:t>а</a:t>
            </a:r>
            <a:r>
              <a:rPr dirty="0"/>
              <a:t>у</a:t>
            </a:r>
            <a:r>
              <a:rPr spc="5" dirty="0"/>
              <a:t>з</a:t>
            </a:r>
            <a:r>
              <a:rPr dirty="0"/>
              <a:t>ер</a:t>
            </a:r>
            <a:r>
              <a:rPr spc="-165" dirty="0"/>
              <a:t> </a:t>
            </a:r>
            <a:r>
              <a:rPr spc="-35" dirty="0"/>
              <a:t>к</a:t>
            </a:r>
            <a:r>
              <a:rPr spc="5" dirty="0"/>
              <a:t>а</a:t>
            </a:r>
            <a:r>
              <a:rPr dirty="0"/>
              <a:t>к</a:t>
            </a:r>
            <a:r>
              <a:rPr spc="20" dirty="0"/>
              <a:t> О</a:t>
            </a:r>
            <a:r>
              <a:rPr dirty="0"/>
              <a:t>С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495118"/>
            <a:ext cx="4122843" cy="5366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779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/>
          <p:nvPr/>
        </p:nvSpPr>
        <p:spPr>
          <a:xfrm>
            <a:off x="2286000" y="353695"/>
            <a:ext cx="82296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1" fontAlgn="base"/>
            <a:r>
              <a:rPr lang="ru-RU" dirty="0"/>
              <a:t>Браузеры. Варианты. Какими лучше пользоваться. Основы работы в браузере. Избранное. Основные настройки</a:t>
            </a:r>
            <a:endParaRPr lang="uk-UA" dirty="0"/>
          </a:p>
        </p:txBody>
      </p:sp>
      <p:sp>
        <p:nvSpPr>
          <p:cNvPr id="5" name="object 3"/>
          <p:cNvSpPr/>
          <p:nvPr/>
        </p:nvSpPr>
        <p:spPr>
          <a:xfrm>
            <a:off x="333375" y="0"/>
            <a:ext cx="1190625" cy="1190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AutoShape 2" descr="data:image/jpeg;base64,/9j/4AAQSkZJRgABAQAAAQABAAD/2wCEAAkGBxMTEhUTExMVFRUXGRcYGRcXFx4XGxgaFx0dGBgYGBsaHiggGBomGxoYITEiJSkrLi4uFx8zODMtNyguLisBCgoKDg0OGhAQGy8mHyYtLi0tLzIvLS8tLS8tLS0tLS0tLS0tLS0tLS0tLS0tLS0tLS0tLS0tLS0tLS0tLS0tLf/AABEIAKIBNwMBIgACEQEDEQH/xAAcAAACAgMBAQAAAAAAAAAAAAAEBQMGAAIHAQj/xABKEAABAwIEAwQHBQUGBAQHAAABAgMRACEEEjFBBVFhBhMicTJCgZGhsfAUI1LB0QdicpLhFTOCotLxFkNzwiSTsuIXNURTVGOU/8QAGgEAAwEBAQEAAAAAAAAAAAAAAgMEAQAFBv/EADERAAIBAwMCBAQFBQEAAAAAAAECAAMRIQQSMUFREyIysRRxofBhgZHB0QUjUuHxFf/aAAwDAQACEQMRAD8ArDmCWhRStKkqGx8J6G+o616GT1/mp/hux/EWE5EPYV5oT904pRSP4bAt/wCBSaix7KWilL3/AIZxYJSlxxK21RrkeTZPk4E+Zr2Kerpvi88qrpaqZAuImDB6/wA1elg/RFNnMOpBhSSDrfccxzHUWrUjz99USUMYo+zn6P8AWvAx7Kakefvr17DrSlKilQCvRUQQFfwnQ0BMcpiz7PFbBB5n40UlBmti3ehMaDIEIO5n20cwOnzqNKKmbFLMKG4dFMsOigsOaZMGgJmxrhMEMoUoTIJAkJEC1yeZqTE4MAZk6WkSDqNQR7q2wzqVJg5QoJKbjUai40vUz60ZfDvAV/hg0kk3h4tAsRiFquTfmAAfeL0OgkGQSD0oxlnMY8z7q1YcCiEKSINpAggnQ1l50Lw74Eq1zC6RrmG/l+tLXlTYJCQCSAOut6JZTBI5WpzhMMlLWfuwtSjuJgTG+m9DcCFkxNgmVKBAbKxYmLEX5+U2nfpS/iZuE5cuW0RBned9b351fe4hICU5YIOUHKOsxr/Skfabh33YXMqSYJ0kHSY5ViuCZzKQItwKLL2SibSRMWkxvNCYXGqah5IBIzJUDuDE6aGctG4dwd0rUTrABmPka1w3DStAUAogkoCQJgbqUfP5URPeda8G4vxfvG0NISpKRBOZRUTGgJNyB16cqVJykJSZESTuDO/MGwGh0miXGSCQdRajMDwVS0heZIBmAZmxjYdKMDtBJA5geIW0kKSlIVIIBgiORzEzPQAClC0TT7iHClNjMSk32n8xQQw1FxMDA8QBrDTR7OEgUaxhY869xisg6115hiPiao8IpV3F6bLZkyajLFNEA4ixeHgVAtqmq2qhU10oxAJipTVRKZPI0zU10rFNBIuPZTBALRWMMaidbPKPfRz6idqFV5UYmXga2unzqJSDy+dFqB/DRvD+FFYzrTCNuav6da4kDmcDeKGsITc6fOsp3jkRAAivKy94V51bjrTLrMPFSEA2WFd2QSCmytDroelcu7R9jXEnvO/LzNvHBW4hPMpHpADcHzirU12dxYaWwpbJbUCJKiqJMykbHW5E31onhGEZw+Ecb7xLqvGDlJEkiAkTEdY5mvHUBTZXv+E9QksLlbRV2O4GgNL7rFqW0gkltxoFGknwkyhWt0EGj2uGNYhsO4VYKVaBUwYsQCbpvsoeZqrcXS0G0JZQUKEZl6GwuCfWkk6xppQXB+K4jB5u6jKu+VQlM7EcjFVruHEkdFbmWTEYItlXfJUhtsZl6gqmyUIMwStVgRO50BqnOdoXi6t0KKc1ihIBRlT4UoCCCClIsJB0mroz2zU6yr7Th2e4RBcKgTmUZ7tDY2cUdxoApW0HmrpAXaACqQBMAHYE32H1ru4k5iXTaMGW3CcVaUB3gSwsjVOZTZN5gXUgbWzSQbAakrZMBVilWigQpKvJQkGqhhl5lNpIKiSYhOhAzSOUxB6E0c/xl1vIhkFJ8RXYFKhOZIUkyFbiVC21HewveKV23BSOessKUU04Bhc7uYiQ2MxGsq0SI33URyQaXdn8SjFjKMqHgnMpInIRYA+I5kAkgC6h4hpeH/AVNZUKSsZs6lBwKBQoqGTKFDw+hbKqCCo+wKjG2I9Ti4jN/giHLsnIvXIbJPly+XlS/uFIVlWkpUNj9XHWlfF8fxPDu5ioKw4IUsIavlBBNoKkqyyMwV7qd8A7b4bGthDqSlwlUJIJOUXSoLAAzZBJE+qdRUwrCMSziSN0QioEpI1BB5GmOEwwU3mvMqIjkLQR7CaaxAmAXkaCUkKGoqZIbUoHLlJ0M2navAivA3tSzGCQhspWQdfq9WLh2LCW4OomBzm/zpQ+rNlkHMLE8x+tG4dFqEi4zDU2OJ4vvVgmSR5wKFxzzmTIVGOR6daOxKVKSEpVlIjeB1qDiLYtF+Zo8WiQxJgXD8HKMyzlbEyed9BWPY4rPh8KBYJFrdY1rVa1KSEzZO1attZUlWVSiCPCnUz+WlBHSHGMSAr2H8jRGBxiUoSkmInYnUk7edTshwx9wAnfOrbpp8qDewsLKeR+G1Gr2i6lPdDOJrQpsBJkkg+7WeXlS9GGAuaNbYqVLO50FcWvOVLCClOUZj7KFw/DFvSvKSJAABAkkxqdEiZJgwBYE2o1bRcWEim7z4aQEpAkaDYdT8fM1hYgY5hKtz+EVf8ADCEp+8fhV9E29kmTHP5aVXsXhQkwDmBuCLSOfSj+KcQKjlBknU8/08qhxLJAFjAAEx9bzR0ma+TBrKoGBFK2qHcbpg4mhliqQZIYAtJFDuHnRryZodbNGDAMAcqLJNgCSdgPlan/AAvs86+fAmE7rVZI/U9BVz4X2daw4keJf4yL/wCEeqPj1oHrqmOsYlFnz0lQ4X2XiFvC+ob/ANf6e/lRmOAqxY33VX8cm8ak6Aan2UpXLm5jGUILCVvHJrKYOYKSFLskzZOtoF586yrF4kbPYy0PMkKSFJJi/wB6pWVQ5WMEaXA99VvG8MWFEaTsDaDy6VccIogamDJI2MWMg21vUqsAhWqY1um0/wCE29xFQoyU+lvlLzvqDn9ZS2OyocQkpcQly5KXFZJE2ySmDYc6Z8F4cyzDSgVOrJlTakqSkgGM1wISCSQZFp2s8VwjWwXyuQocoB19k0zwvCG8pK0jMtOUgDIcusGLyd/dzrqlZbXvCSmxNrTnHHW2HQlnuwWkGUlBLSlLIAU7YkEqiwUlUADrVb4t2OWlXgUQbw299yrUTlUfu1cpJSbejc1fO2WHawTfftlRckpZQo5hnie85wgeLeTlG9cq4IvGNElp5aUqMqSTnQonxEqQuUqMbkTepa2toobQD5CfEIvNFsusrCXW1oUClWUpIKgDJyzGaYMQY0vWnGnfFnSCCkzl08KxJSdiLxytV6wnFsyAl9sJBEnIM6JgqksuEiYGqVCJtQjnZjCYhZLbhGb0kMnOTfxQy4Q4FX1ClJEC1FS1tKqLK339/OJTYXupjPsfwBw8PedbELdTYE/8uVAZRzKCtUG8Kb5Ut4H2axRcP2clBA8XI6+FSTZfkQavmBx5Q6ENwEIhGQG3hsQPL0QeSU1JxztQzhFlCG1qecT3mRCcylG+iR1B+NeijtSQggG+f+wGIqVAFJAGP9yocO7XLYIbxDZbi3okoHmg+Nv/AAyJ9Wn7jbCgMRh0HvIXCGyFNrIGY5cohSyRk2P3kRpCTE8ZW/3gxGGCH0AOs94nNKdFBSTqLGNpGxiQv/iEUvJ75qGsgSoJg+NJkOAQOljMQCNLhU0iVRvQWMbTrFX2tn9xKzgu0GNwDqmnZWEqIWy7sTc5VaonW3hvMGuh8C7SYTGtwlS0upE90SUuApGrUGFqttY7xpVe7dYzDY9lrGtyl0qLRCk5S6lIBK4BPoEhM7zHq1WuG8FbBC3ApUEGAcvlBFwqLzNrc6HU00ZFdhY/v1ldMncROzcOdWU5XZzlKF3TlMLEpCxJGcQoGCRbWjQ3NUfgjmI+xYsPOl3uilppyPGoLGpULkFK0KG9zJNOeA8WcQe6xGZRG9swFon8W/XqahNQA7ZXT0b1FLL06SxJBFwSNR77UY06o78/z/U1uyhtSQQqQfZU4YSKzeIjYYOW6gxOHMfpTINjrUGOebaQVuKypESddbDQV2+bsitnBG8wKnwrUH62M/lWYPi+GcUEIcJUrQZVCfeKZdwmZvWbpuyaZfr686AfZ8XX6HzFNVJH1/WoVtJ1JNcDacVvF6W60xB2FFtkAlK7HnsR+Ve4nu2hnO3M0YaAUMGsymbd4oWnYVWeJ8RMlKTJOp5mjOIcfTdLacylarI+CRsKgwXC1Ze9UBM6Hl+Vb85vAxEy0lJClNLdSCCsAkW5DLBUreBTXEOLX3iZIZWpCkJuhSMtyARe5g36+QPX0qIMqJgAk8gJPwpgQdYg1T0i5xvpUCsOTtViY4I4rWE+dz7hTPDcEbTdXiPWw9w/OiNdVgCgzSm4XhC3DCEk9dAPM1YuG9lG0wp3xnlon/3VYBAECAK8KutIfUO2BiUJpkXJzMICRAAAGnTyG1LcW7AJ0HM/V6nKlq0TAm5VuNJAFhfnNqhbwQkEkrVEZjyuT5DypSDvGPFGIbUucsp0OYiZnXKNo6+6g1YNKZgEqzK8RMnYC/tqwvpgCYH9SDSDF8QSNLm56TII+VXU7yGqQIvxjd4/f/7f6VlDYnElU9QPeLyOWpryrVGJ5r5MYYbEI2lP8JI1MqJjUmm2FcWD4XARPrJ2tumOR51U221i4INgYI3tYexQo5Ljg2BvFjHWb7X1qaqO4l1EqeDLbhcesRmb/lUD75yxp11og8VQYTdKj+JJAAiSSSIsL61UG+JqGyhqdJ0sfYKlw/GwTc++2vzEVK1FG/CWpUYdZW+P8TGLfKkeJCRkaSJUcs3UUpBIKrnTcDaov7JWACod2L3Xlb1EeuoHQcqtrymnUZYyj/8AUotH3tFIPtBqqY/sK2oy3iXUnfvQHJ5StGUgjnlNeHV/pWpdi1x7/wAfvPPqUwWJY5+/vmCPDCpHixCCQBZAU7YDLr4E+dzrSXGcSw8hLLLrqlEJTKkt+ImAkJbGYmSLFV5FS8T7G4tPiQkOka9yoKJ/eS2YXPMZY/Ir9nHCFfbC842pIw4CihQKT3hkNiFCYHiWNwUAb0FH+ntvCte/bj+ISIijceJcsXg8Xh3E5mVLbQlCc6CXCYEqJklcZiqJmBAm1ZilYfEuM4gqLb7B8K0wSU3zNrB9JJlW4IzGDerc3xtJF0LHs8ufn8KgxreEf/vUJJ/FoobWUk5vjX0yVmpqEqIbDqJxWk7bqVQXPeVJlbeGdOKLn2h9YykrAQEtyVBttKZypnWSSbVWTwbvnEurT9zJU4oDMEhMkhUEEafEeVWjjHYfMCcLioP4HYUJ5ZhBH8qjVL/sjFsYhCMQ0C3IK1pUHEBsElalRdIgKgqAuKopauhYhDn8efrO+Gqk7jn5Sz8U7IqCUfZ0hTYR4UiUnxFThsrqo7yIqoq7wOIbUogZkhUpgwSM6iCLWk+QFMezXG3kOrKXFJ7xTilo1SSqSZSbTM31vROH4UpxlQbQtKci0pE50yUlA7sKlaIKpsSLGYqCvq0R9tU5tcduv1xPUo6R2o+KnG6x79O/z/1LHxTHuPtIGcoW5lWpKMohRSldiZzlIyzOu0RVN40eJNKLvfrcSCB3iQAQYBGYRIseo1vVjeVkSwcpWVFEXgJLfhVJJt4ZBAG+2tScdWn7O8mSZ7m4E+mpKN7ejJr5TR6uqKyIcgm2elyBg8z1/E8NCR94iPh3F+IOJAaxjjYmIITBkBX4ZzXPup4nG8QAy/aXlL9lutk3PlYe+q3hMUEq7tKoymDa6rae7lyq64FxQyFItlSJ1iZG+or7SmwAtYH8p8zWZzwSIHgOIY5KgHH3T5/7VPx7ieMiELIB81fO3wp2zw9TihNzT9PBUQM1/KseqitewjKK1CMmcy4SMeTmL7nshP8A6QKsuAViQklbzpPVZq4M8OauAmCNbmhsRw9KgQgwb2NJasGPFpUAQJwztr2sxqXihrFPpA/C4ofI0iwvH+KOqCEYvFqUrQB5cn3GrvxfsWFPuFxYQEhSlaqgJGY+iDBjn7Jp/wAG4Rh2cMFg5EKE+GylQbhSiAo6RECOVVk0QAFFzEiq1rnAg3YNjENL/wDFYt55SknwrWp1De4lSlanTwm/OgePdqTYvrWhRzEN5SVRoCIEJSb3gXB1iSB2p4+47922MqNgAR8qrH9hYlwyGHFE75Fn3kit+Ev5nNvwixqVbiXTso3iMcQ6zkQw24EnvFHOopyqvANri03rrS8IkjLoOQtAGgqg/sm4a41h3kLSUKD5kG0eBH6V0Q2rzK91qELK0sVvIEYFserPnf50ShMWAtQ68TFgR7BWmJxCUpKnHAlI1KjlA8ySBQFWPqMwED0iFrUBqQPrlQrr4m1aAJUmUqkEWIgg9QRrQblklRNgCT5C5rtoE0Ek5iDtHw/iOKeCcO6GMOnKCsLKVEm6j4fEqJgCQLVYMClTbYbWsuKTIzq1UJOUq/ey5Z6zVW4b28RCitEDMiBJJyzCydpy3r3spx17EuqStAKIUQtKSMpmyVHTSetqUq2YmPY+QYlyZxQBg6VmIxB2EdaU8UxndQExm1vsP1191K0l59WUrURmgwIAF7mPKvQo6dmXccCeTqddTRinJEL4jiRfMuTyn8tqR4hydBRTuHShRT6WVWWdjJj4CoSvwnaU7dEz8yKqCBZCa5eBlkiSRvFZRGJOvt63zH/TWU5eIk8xoxw9oxCnAY8/wjl+7R6OEJiA6dFC6AfSjy0oTDpVy578vb1HvpkwlQ25ct/bUFRz3nq0qa9pH/YKjo40q83SU7pOxPI1Ejs27BsyZAmFm8Dw6p5xTtlZ5H4VOhZ5H4VP4zSnwEiH/h9Ykhsbn0gbmee2nuqB7hSgT92rfrsDNjzkVZFPx6pqE4hPXfb30YrOIDaemesrysAZjKoX3vuRv7K9U2uB4rDTMCYEAiI8/hTh19J3V7jUK3BO/wDL9bVp1NTtFfB0DzFJQ6B6nvIvrF6nZU7HoJInZY/Pzqx4HCJy5iAo8o06fxUJiMbMo7opTbaCDzI5VnxVQzv/ADtOOnvFRNpUyd9Mp+Xl8K4x28xYexzoTo0A0I2ySXB/5q113PPsUA399QY7hGHfH32HQsxEqTKh5K9JOmxFD8S5OV9v5jKelSnfafecn7F8POIxKGxMEd4vogAE+9Sgn2107iLYabKUlIOQhIsLgeECesVpwbguHwbiy0hSStKUwSVAJSSRlzGfW3J0FOcrKozJSTpKwJ6AGD7hUGq0tbVatajCyKBbjPU8RiHZT2bu5/ac0wreLZCgXEujNAkpXYSMwgkieumWjMTh1rZypbAUpSSolZMkTeSBGsxFdJZ4UyRJaQeXhH6Ur4jhkNnwNxpc+j1JHOPrne9Og9QVGQbgb3GP1tz+cH+4q7VY27GcuwvZZ0KzzIJvpM/npV24BgFBMG9zMmfWNN8IsWSEp1kRtr0H0aaYLDRrH1Jphq2a1okITkmGcLwgQnrRDrMkEkwJkc63SQIqJ1zlU+SbyzCiLcXiFJKspJzDU68uXnQLBWsgLKkp5JMH2q29nvpi8zOtaJZFUYtJtzboSvAtlrIEJywRAETz051UuK8PkZU2SLADQCrsxMCgsf4R4W85nTTrr9aigo1fDaHqKIqraUbA9nh3iVq0Sc0TuNPjenXduBeYLT3YtkyyTYXzTa50jbrTg4ZB2/L61qq43h2OPeISUQpYUlYXGRINk6TsnY76096hqnJk9KkKIsJZcAsHNFiT5Tb691Guj6n9KA4cMogxmATmjSYvFYcc9mKglHchfdn0s8yE5h6uWT7hUVRrNPUooXTEkUIOnwP50Ni8Ay+tvvrhBKkoJ8KlRAzDeBNutMVQo9apPaDsZi3cUrEs4hABTkDa8wCUlISoAjNrc6C5oHLETqaqGybSy8NaaZR3TJ8CSqBmzZZJUUzrqTrRbCvEdSCNIm/P21Uux3Yd7C4hzEPYhK1OBQUhCTlJUQrMVE3IIt4dzVyBCSa1OMwXGcTRWCaJksJJ55E/nUi1lKTDarAwPCBbaAr8qS8U+3uulOGUhppKJ7xQCitzXJBmBpJi19dKY8MxLpaQXkhDsQtIiAoEgxBIgxOu9EHF7WgtTa17+0rpTmWVOSq5MDedtoAFqtOGwiu6FwmROlgDfTe1QnCIUSdN6mbUUWSsx7wPYfOrqlbeBtxPGp6BUYl8xLjcAEkKABSoSFAwJsLDURGnWlWKSYIHTztb8h7quiXmynxgGfVA1PONAba0k4m+lUBKQlNojUgwJPMyfhWU6hJsY+rRVFusrDoVvOpN+ZrKsHCuHpVC1iRsNjO/srKa2qVDaJTRO43cSBx4XIKjOaIPQD5itXcbB9f+bmonnyIoNpyscV0+vhTfDTtAWq/f6THuIK0lY2nvCNAnr0NQI4k4QYKryr+8V+GMvnNRvKOkGbjcXGo5UNhnum07afrY2pgRAOJviVCefaFnEOkekra2ZR/B/pPvrwFw+urXmr97md8w91Z9qvttvzi/skVi8ZHrAfpfKfblPwofkJRm2TDsNg3DHjUbzEbxly606w/ZZyLuAW3EnRQvf97ntVWHHsos4JjbnY/JXwqVfbNQ0eX7b2vOo6fGlPTqn0+01atJfUfrLtwzgSmSVB2SdPCQLxqArxafGoeLYZwlAUUGL5ouTBBEbJv10qiK7cPHR1Z+Gs8uUD40MO0byj6ZHUyfw3+JoF09S92Ii6mopn0g/rL21ggNSPjyI/Oj2EpH0apDXEHiJLkc7aXEb8po3AcUzHK2tb6gbhlsuRr6SgcqbRqRSqi25jqTluLy34lCCgzsCZ5RQXCVhxtLiCFJUAQReQbjSlfDX8Ri0Ooa7tpSApCkvE94FHTM2keEHnmPlVBwfZrCst5HcQ4MYyQHMIrwh2B6LSmElzKqQUuAmLBSReApVFAIJlJpscztOFSRKchSBYaQbaiNPbFaLTqlUq1uQNDtYDTSufN4YgEsYR8NmFj7Q8QttVpCUy4XW9ZQpMyDEyAHGG4WtQCg60AbgNIMX1AUpZMZri0pIgRcVm03vOuB1jZ5CWzmTvYg/lRWHfBuKr6MGR/zVqSLGyRBHMJSPrpoWjFBGpBHMUzwzaINVbywNvyI3FYpVI8JjwpWYHe8fX+1WRCgoVO3lMoUbhF7rtRpeBojF4M6pvSkAzH19a01bMIhwymWVAsKr+OfcDycqCpBz5iDBFrWmjBiiEwTf5Uqxy1QSkkUCUs5jKlXGJDhHF92nvUZVGxSFbXvryojvki0L5+mbfGqyvFul0BSzcEDaDqP0o9nvAD49fhTqlNgLKcyZLMdzRqwACQJve5JPW59n0K3ymCnxXWF+0RbT0bTHO9C8ISSTnPokQR7asqWQRrXn6qk1RsNaevpai0qYFr/APYtiIJMedqLbxST66PfUjuEB190A14nCpHqJ9wpgAtmLc4xNXMQmP7xA9tLnVgJUvMClIJJBkQm5+VMncKgi6B7qFZShBIAgG9hvpWkDpFqWvmVD9nfatOMXiVJSW7tqylwrsQU572SfCAQLaa0D2F7XoxLzmHCClUuOpXnK+8GYSSFXSoggwLa6VfU4LDhRWG2wsgpUoIAUUk3BIEkSNOlaYPh2GYENNtNDkhCUfICaWFsbxxYETXuzpNz9TRQww/Er4dOnShw7cn6jlQPHkPOsltheRaykZhqEk+KLi8dRvREkC8xEDsAcRieHJ/Gu3UdenWg8TwROXwrUSIgGIMEGNNTFV3B9lF4VrO3mViQ4lXeZilKk5hmQUyQUlM+leTVv76up1mM3U6WkvpNx8rfT2gWDcC0gptFiNMpFikjaK8qPGZm1982nNNnED1tkrH7w0PSspvhlsrJvFC4bn5GIe8OWP3T8U5vnWyiokeZH8qvDyqFrECAIMwQeWkDTpW7uNPQafAzI8zXpE5nkquIC5hlqHWP+1JP50M1hheVaSrXYKX+oqd94kzJnXl8tKXhUE7U5SSIWyGfYkRJWRYC0nUIB90GgnsGzaMxi17WEwbXvPwojvZFgTptOulYMK4raBJFzGk/oR7K0FhyYZRDAiw3aE7fxXte/kK3JEyEgaaRFp5A8zULmOaCu7RnfeIs2ynOoK18REiOe9NE9jeIYhClFTWEkSluStZsLLWmyJ/dnyqWrXA6xyUL9JXOIYtKTlWoZj6KQCpRJ2SkXPu3qXGcP4g2wcQMGtLYF1OAZgn8RaBzpT1Om4rbsXx3+ysU41jMNBURmcyy63NswOq2iL+H46VeMd+0bviW+Gtd+rd50FDKNdR6Sjpa2u9TGu5NhHeBTAuZF2N4Lw3EYf7Q68cQUj7xL6g2hkxcFpJCQOSiVTsa84FjVM4lbPC1fasMfEpCyUtsqP4HTqDGwMxub0r4P2Ibzl3EDvlqVmypRkZBNyAkbTsbdKsPEOz61KS9hSMPiECEqEZFpHqOJAgp+UDlXGg3JMwahQbARsezynnO+xTvjylOXDy0nKfVUue8WPaKkwXDmMO0UssoQACcqAASQJ1OpPNRqLs9xtTxLD47nFJHibOih+Ns+sk/DrrTUYZSYtPl0rKYVesNyzDiV/B48rUUOIDSrKSO8z5kGwMwBIMggTFrwROr61NkqaIBN1JJ8K+v7qts3vBgQ7e4ShagtTfiEkG+4g6HSNqrHafELQvu2W1LVIzuFCi2wFn03ijlM5ReBJygzVIq0+sialVPpEHxvaNpPjV4VaFJMLnWMs3sJnSLzF6T4vFrEl5XdAmA0IUsn4gHe0gi4Ubip8fwx7CE5GV4rFOBSmcQ3ErSSJafbUqEsxsmxAJGVV6UcI7LY5boW/hnR/KEpTMhDYzHKgTYVw1CHg2EP4IgXIuZcuCOHJmKYHqyqVR1tHxqycNxgQnxf7Ur4Zwx1S4W0pCEjePEdgINMOI4A5DkQSdgDr7zU1RkY8ymmjqOIbieJgCwPnSF3ioB0jrYmtHV4r/8RZ8nED5qqqP8D4iTZhwjq43/AK62l4Y5M2oKhIsJZDxVO6ordriiFT4h9GkZ7O4wj+415rbt/mqJrs5jwbMEA2/vG/eZUZ+dN30rcwfCftGPFEpUJkTbb6+hSp/tPkspoK0uDE8zEHembPAsbopsgcwtBHxWDUeI7DvOD0sp/ej5pWawVafBPvC8NhwIHwHtalbjhLawgJRABEg+IqJ8xAHlV+w3FWiB6QtuP0qicN7D4hgrlKXAqPRdyEAT+IQdasbbKkABSHUwBMpCxp+IR8KkrspcleJRTB22MsreJbVosfL51JVbwz6QZzJ9sp6+sAPjT3CPpO/156VP4q3teHsPaTml2KFOda0caBGlMgERB3h5++tVvGNfbc/Lyps5gxyoVeCH18Nb0UA3guFcSokTcdRPwJofHuKSqAIHOPzrZeEUlUpNwRGvu18xpRauKpFlIUOcQfmQfhSq9Jqi7UNp17ixNotXxJwgAkQPj1PXyorBrzgnQipvt2G3gfxIj8q1xfF2G0FQUlRGiRYk/kOtI0+lro+WuO1pga2S0D4vxBLCQVXUdEzc8z0FZVO4txIvKzK1vt9eXsrK92npU2+bmQVNXULeXAmzb0/X18KnKDHsB9ijA+NeNL2AAm46d4FyJ10CRblU4yJuo2ETJAAALZveBrvRXzAF7Yg5ZvrIBOlpGXMDJ0nTetF4RKVeKDHhPkqDN9N7iKR8X7aNIBS0O9VESLIHhI9LVWo9ER1ptw/sY/iwHce/lQqFDDs2GggLOn/qP71EK4GBNNFjkxe92iSVd1hkKfeUB4WhIEJTEqFgARtMUi7Yo4i2EnFJLbazYIIKAZUcqignxX9Y+Vdk4VwxnDo7vDtJQDHoi5I3UdVHqTVc7adrMEyhbD0YlarHDohVzpnVo2ZjSVdKRVYnkyqkoXgRD+y/tnhGmxhnQ2wvUO6Jd/6ij6K/MwYtGlWHi/7REBRZwTZxLv4tG09SdVDqIFvSrnPAOxjjpzu/cNm4QLuEHYk3SI536CumcI4Uzh28qEBKT6o1X1USZPmb8qAUSctj3nNXA9OT9JXEdml4x0P8RcU+5EJaR4G0J1y+G5Ek6EdSaueBwQbSENtobSLBIhMe+9B8SxjbABccyhRAS0gStR1gJF1WvNzzqPhHHWXnFNJbcS4kAlDgKVEGwI2ImqFVF9IkjvUbLGWFCSLmfP8ArRrPwoLDRcg+aZnXnzFGE6Hn/tSnPSMpr1kXFOFNYhIzApWm6HEmFoPNJ/KluC7TuMOpw2OASpRhrED+7e5A28DnQ2+EuluQK5X247WYbEOt4JSsuFU5lfxITnjL6SWZTEgwCsTAVYVMyi1zLkJ4l5d7Xofxf2DDupSu/eOz6MattSIW78BB1IgCcZ4uvhRS0hP2hD2YoQVfepXuVQPGgnc3oL9pGE4YxwpAyIASmMGWSM+cwpKkL3TIClEzOtzFciL7rqi8+4p54hMrWoqKUiwBmwIsOXiNI5jhOycB4whlMlola/SVokb5UWgJHL+gFlb42mASmJ5muA4UDaCRKtjHM8hpqJsRXR+AdjnFhp1xSU5rhKkgxuBawm6hArZ06EOIDcRRKnLTFVtzgjgWFEoUkEWmCY2uIvQeN7cYVDhbe7wKBylISFJB6wq/K/LSsnSw8S4iGkBeWRMa7QTNAHtIiJ8MWk5hadJqs8c7RYPFBlhK+8l5sKQUqBymUqEmBuLzTV7sPg9FpUBaCFki2gIVI/I106GK7UIAmExMTmGvLzrZHadBiAm4JHiF41j3VTO13Y9vDsKeZK1JQUhQXCpEgEiI9G1zM3qjpeUiFRBEZZEg6EDXz153FbOnbk9o0QSShMCbqAPu93vFantKgWOUEmB4hH9K405ikqUDBQmBlV6UAzIIBunNIvoIsRamGBx5S9mISFG4CjmbWnUFMKgEW3gQRbSunTqJ7RA+s2kXIkgyAJJBzQR8OtGscQz+gpOaJKZvHMXuOtcpZS84VKS0sRdTUHILkK7vKbXm3hUOoNWHh2KW2QlAUSmCtteZRyqAMNkEg6kWgkg2gV06W0cSPrISr2QfeKlaxmHJujIeY/UXoBpkKEpJgbHW+kcz7qEciTqOhpoppUXIkr1Hptgy1spSoS25+f6GpEuuDUT5X/Q1Si5FxIPMW/Oime0LqLHxjrr76UdABlDb5Y+nEMa2/qH37y4oeBrZSQaQYPtEyuyjkPXT2GnDb9uY5iu8N1w0YKitkSJ1gT9c/dSzFMkbT/XKDzHOmylTpQj6730ohgwWsZX1tAiIiYA1F7yd0nT40nxuHHq76A2sRIMix0I9lWVUT5QT/mH5j30ixwjL5IHLnVVMyWoMSsYlBBEiJEjqDvWVvj1SU+0f5U1lWrxIzFT/AGrBWlvDNqfdhCQEzEjyuRfa3Wij2Ix+KQFYjEIbMSGYKgDAABCSEg2F/Eau3AeFMYdJS02lANzGpPMk3J86Y4nFttIK3FpQgaqUYA9pqM3bmWrZeJ8+cTwTrDimnkFCxqNjyKT6yetWjsh2/Xg0928FOs+qAfGnombZfPTblWftC7Ws40oZwzWcoM98UwY5IGuXmTy03pTwrs6gQp451fhGg/i/F8vOsp03Y+TjvDd1VfP+kf8AEe2GP4jKMOPsuHNiUqOZQ/eXYq8kwOZovgHAWcPBAzL/ABq165fw+yvcOQIAsOlHMqq5KCpnkyGpWZ8DAjzAAEydAJPXkPaYFGIdspw3IiOUmwtyHLpQGAMtuDfwn2A3+YozDQUqSqyVRfkRcEDf+tY3MwcSrcWRiGsQrHIU2pKGiFBzNKRMkpgXKj5TpW7OCZcZ+2Yl5QWtAKi24ptKU+q22EmVQToZJJPlVlewBUkoORSDIIzCCDYzME26ULwrslhGVhwNpzgyIJVlPMFXo+z3igYC9xNUm1jzDexCHhhEF8qKyCPF6UZsyc37wTlB6mrS2NOg+Jv+dCIOhPpbDbpbb8/nWcbxF7HPKwOEJDabYnEg+gN22+azcT59alqGwlVFbtM4pxNPEMUnhzL/AHaPF3zqSAVhPpMtc1HQnkDrBmy9o+E8Pa4eWcQ0kYVtICUj0gdE92de9J31JJnU1TO2v7PEMs/aMEFJLScykFwiQgT3iFn0ViJiQOUEXr+C4jjuJlv7Q0p5lgiRnQ3nVHrHdURJiwO2aajO5jLvKoi/s32VDiAtzvC3/wApBUTCSZzDYAk7ATryp812ZZSFAJX4hB8R2IPzFMOJ8bxyCEs8MJjUlYUkDYDKU/ppQ2E49xQrSFcMTlJAPiy23uVmPOD5V209p25e8a9lux7Knc5SrKBCpUozO2t66MpACeXL2UHw9wgBKUADclQ16DU+Zij/AK1rMzbyBdk5lagE+XlXKMXwJpxalqZJKiVHxuaqM/irpnGX3ktL7pkOLkBKS4EAg6nMRaL+6qi5xDHCT9ha/wD6Z/7a6xmbgIiwHZ5lDqFBkghSTOZzY/xV1gxpEnl+tcvc7X4lJg4JAP8A1j/po3B9t8aVR9kR/wCaf9NCWHeGEY5Al8ewSFNqaWmUKBSRsQqxHSub4/sy2HFhTUmTJlV+tjFNX+2eOSY+yNe1xX5Jpfiu1uLUZOEZB/6i/wDTXbx3m+G/aCr7OtKMlrYDU6AQN+QFTNcCaCchZBRJVF7EwCQZkGAPOK0/4lxe2FZ/mX+lRL7TYwf/AE7XvVXeIveb4T9pYuHsBpGRKfu9AdSmdrn4THKi2uzrLyQVoQopGVKjJMawTqRJOt71WcBx3HuKIRh2bCTIXEHQH62pr9o4gBmbZZ08SCF26pIIzJ+I66k1BYXEW3lNjGz0JAQfRAgKBnTX+IbXvYVGtHhJX4k2CVA3k7A9BsenOhmWMaq6Rh0IIlSFpWog7iyhmHJVj0FVvtL2uWy4prBht5TOYPoJJMgyvIm3eJSfCSJKctwAJpiXXmJqLvGI/eYMZknMkancfxDbz060udNOODpQ+2HErCHRZaEKzhpwek2TZVja/wAaQ/25hHVqbLzbbqVFBnwgqSYIKTBF9026b1UtRT1kT0WHSQumt8Hxd1k+BVuRuK9xjCkGFCJuDqCOYIsR1FLnafYMMxFypxLnw3tW24QHBkVz+vrpTh1ciQcw5j9N/q1cqcozh/HnGdDmTyNKbT/4x6aj/KXHHJtzH1rSHH4s738WYzedqZ4TjLb4kHKr6+r0u4m30A+R/Q1irY2hM1xEWKcBKY5XtvAB89B76yoVg5oIjWsqpeJM3MacV7ZNtAhqHVjr4B5q38h8K5/xR7E45YU+4rINBEfyI0A6m5rZASDlFwNzFz0nQVMFjp/loEobvV+kqapt9M2weBS2IQI58z7d6PbQaEZc6j/LRKCk7j3j9asGBYSVhfJhzM8j7qPYnkfdS1iDEa8ppk2tKeqvOQP1NCTAtG+BUUEKvPKNQefSmSFtqvJR0iR7IuBSBl0a399MGXBy+NKZesIHpGyAgevPkn9Yolt4D0R7Tc+zYUsbWOXxpJxzjTi3U4HBDNiV2UoGzKd1E7GL9BG5AKHsBcxiXY2EG7d9sMmbDMK8Zs44D6PNCT+LmdtNdLf+yriuFXhEMMeBxsfetn0lK9Zz95JO40sLRFDtfs3wf2XuFCXdTiPXz87+r+7y63rkvF+GPYLFKYzHvEkAKbJBUFjwxFwVAgZesVE5LS5FCiwnSO3PaFeNfHDsIrwA/fOC4OU+IW1QkxPNUDze8LwaGGktNiEpHtJ3UeZJuaQ9j+CDCteKO9XBWRtyQDyTPtJJqwBdOSnYSepU3HEnz16FVHk+o08+teIF9QfbHziuIgi8Z4PnRjHiUBS8KgRTLhKbFVKbAvHpkgQgYcXBn31EOGp5minBvyrO8sI30pNzH7V6xPjuEIgyArfTT27UkGCLapT4hy3H61bcaIbVSRP17zzrjTWoMzhWek3l47QfEPCNKDLqTaBTnFYdK03F+ehtSLF8GUkgpc6wofmP0qR9M98ZnoUtbTt5sTZISBFqAxuIABrF4PEJ2SrolX6xSxbTi3m0LSpIUtIMiBE3+E0k0nBsRKhqabC4Mu/Z/DZGQSPEvxn2+iP5Y9pNMq0S5Ule2ihVCieA7l2LGLuN8WRh2wpSkpUVBKAo5QtRkhIP4iAY5muGcFh/E96tPd4pkqdWj0EOuINvSI7lwulCVA+E5jGU2Nk/bdjJcw7OwStZHVRCU/AK99Vvs7jWH0uYbGLLZcQhtvExcZVBQQ8T6SJSmCbgSCoCIRVPmtHUxiAOOJeUpL0YfE3SpwgoQ4d04hP/AC1zqsCDPiA9KnPAeEuYx44XGAoUhIh9RAcRMBtEmz6VGyZM6lKotQnG8AtlYw+PBBA+5xSQVeEaBW7rYtb00TaRYy4x/wCzYdnCYgFxDmZ7MhclCc2Vk4dXoqSAFLym33o9E3CoyP8AjPAsTwlrvGnvtGFzALZcGXKVGApMHwkm2ZMaiQoUjVxV9xJcwq+9AEqZWgd82BqYRHeo/eTpuBQmM4ni20pJfOLwqvCO8JcbVvkcSo5m3BYwSFDVJIvXmB4A5ifvuHBwqQRmbKglbKjJBQ6SlLibGDIUNwdaIOy8GCyK3InjPa5R9NtJHNJI+Bn502wPFmXrAlKvwqsfZaDSjiLGZZbxqDhcVs6U5W3OReSkQCf/ALqLcxvSTH4JxheRxJSrUbhQ2UhQspJ5inJqXXnMS+lpsMYl/RKTKTB+ulOcJxbMMq9fnXPsB2tebSElLbkaFSfF7TvW7vbJ7Ztkf4CfzFUnU0yMyUaaqpxaXd9AzCOv0K9qn4Ptu9PjQyeRyfO9ZWjVJaC2lq3xBcKkGZFeIFZWVUk1pOgUQ2Kysp8SYzwXorO8D4mimKysoO8Aw9imDNZWUBnQsGx8j8qU/sRSCjEuEArKkArN1GQSZOpvfzrKyotRyPzlWm4P5TqSa4jwzx8ZcK/Ee9xF1XPhzBOvIAAcorKyp15HzlD+k/KdDFTYX0k+YrKyqmka8yfBiQSbmtsNfNN9da8rKUesYOkld9Xy/M094Z/disrKVU9MdS9UKoXCaqrKykjgx55E94h/dq8qS4dIOomw+ZrKymU/TE1PUISgaedL27m96yspiwH6TVQ8RrZIrKyiMWOYUjaihpWVlaI+cN/a3/8AMD/0m/mqqbFZWVK/qMpXgTo2F+87OuFfjKCvIVeIoyrhOWfRgWEbUt414mccFXDa8H3YNwjM2kKyfhkAAxsKysoIUV9hRmxK2zdC2HsyDdKsqZTmToqDcTpXQ/2PJAwVhq44T1ICAJ52rKyuM6C/trQPs+HMCe9ImLwUKJE8pA9wqkcPGbhWJzeLu3mu7m/d5ozZJ9Gd41rKyunSsgVhFZWV06YkVlZWV02f/9k="/>
          <p:cNvSpPr>
            <a:spLocks noChangeAspect="1" noChangeArrowheads="1"/>
          </p:cNvSpPr>
          <p:nvPr/>
        </p:nvSpPr>
        <p:spPr bwMode="auto">
          <a:xfrm>
            <a:off x="155575" y="-1676400"/>
            <a:ext cx="671512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1" name="AutoShape 4" descr="data:image/jpeg;base64,/9j/4AAQSkZJRgABAQAAAQABAAD/2wCEAAkGBxMTEhUTExMVFRUXGRcYGRcXFx4XGxgaFx0dGBgYGBsaHiggGBomGxoYITEiJSkrLi4uFx8zODMtNyguLisBCgoKDg0OGhAQGy8mHyYtLi0tLzIvLS8tLS8tLS0tLS0tLS0tLS0tLS0tLS0tLS0tLS0tLS0tLS0tLS0tLS0tLf/AABEIAKIBNwMBIgACEQEDEQH/xAAcAAACAgMBAQAAAAAAAAAAAAAEBQMGAAIHAQj/xABKEAABAwIEAwQHBQUGBAQHAAABAgMRACEEEjFBBVFhBhMicTJCgZGhsfAUI1LB0QdicpLhFTOCotLxFkNzwiSTsuIXNURTVGOU/8QAGgEAAwEBAQEAAAAAAAAAAAAAAgMEAQAFBv/EADERAAIBAwMCBAQFBQEAAAAAAAECAAMRIQQSMUFREyIysRRxofBhgZHB0QUjUuHxFf/aAAwDAQACEQMRAD8ArDmCWhRStKkqGx8J6G+o616GT1/mp/hux/EWE5EPYV5oT904pRSP4bAt/wCBSaix7KWilL3/AIZxYJSlxxK21RrkeTZPk4E+Zr2Kerpvi88qrpaqZAuImDB6/wA1elg/RFNnMOpBhSSDrfccxzHUWrUjz99USUMYo+zn6P8AWvAx7Kakefvr17DrSlKilQCvRUQQFfwnQ0BMcpiz7PFbBB5n40UlBmti3ehMaDIEIO5n20cwOnzqNKKmbFLMKG4dFMsOigsOaZMGgJmxrhMEMoUoTIJAkJEC1yeZqTE4MAZk6WkSDqNQR7q2wzqVJg5QoJKbjUai40vUz60ZfDvAV/hg0kk3h4tAsRiFquTfmAAfeL0OgkGQSD0oxlnMY8z7q1YcCiEKSINpAggnQ1l50Lw74Eq1zC6RrmG/l+tLXlTYJCQCSAOut6JZTBI5WpzhMMlLWfuwtSjuJgTG+m9DcCFkxNgmVKBAbKxYmLEX5+U2nfpS/iZuE5cuW0RBned9b351fe4hICU5YIOUHKOsxr/Skfabh33YXMqSYJ0kHSY5ViuCZzKQItwKLL2SibSRMWkxvNCYXGqah5IBIzJUDuDE6aGctG4dwd0rUTrABmPka1w3DStAUAogkoCQJgbqUfP5URPeda8G4vxfvG0NISpKRBOZRUTGgJNyB16cqVJykJSZESTuDO/MGwGh0miXGSCQdRajMDwVS0heZIBmAZmxjYdKMDtBJA5geIW0kKSlIVIIBgiORzEzPQAClC0TT7iHClNjMSk32n8xQQw1FxMDA8QBrDTR7OEgUaxhY869xisg6115hiPiao8IpV3F6bLZkyajLFNEA4ixeHgVAtqmq2qhU10oxAJipTVRKZPI0zU10rFNBIuPZTBALRWMMaidbPKPfRz6idqFV5UYmXga2unzqJSDy+dFqB/DRvD+FFYzrTCNuav6da4kDmcDeKGsITc6fOsp3jkRAAivKy94V51bjrTLrMPFSEA2WFd2QSCmytDroelcu7R9jXEnvO/LzNvHBW4hPMpHpADcHzirU12dxYaWwpbJbUCJKiqJMykbHW5E31onhGEZw+Ecb7xLqvGDlJEkiAkTEdY5mvHUBTZXv+E9QksLlbRV2O4GgNL7rFqW0gkltxoFGknwkyhWt0EGj2uGNYhsO4VYKVaBUwYsQCbpvsoeZqrcXS0G0JZQUKEZl6GwuCfWkk6xppQXB+K4jB5u6jKu+VQlM7EcjFVruHEkdFbmWTEYItlXfJUhtsZl6gqmyUIMwStVgRO50BqnOdoXi6t0KKc1ihIBRlT4UoCCCClIsJB0mroz2zU6yr7Th2e4RBcKgTmUZ7tDY2cUdxoApW0HmrpAXaACqQBMAHYE32H1ru4k5iXTaMGW3CcVaUB3gSwsjVOZTZN5gXUgbWzSQbAakrZMBVilWigQpKvJQkGqhhl5lNpIKiSYhOhAzSOUxB6E0c/xl1vIhkFJ8RXYFKhOZIUkyFbiVC21HewveKV23BSOessKUU04Bhc7uYiQ2MxGsq0SI33URyQaXdn8SjFjKMqHgnMpInIRYA+I5kAkgC6h4hpeH/AVNZUKSsZs6lBwKBQoqGTKFDw+hbKqCCo+wKjG2I9Ti4jN/giHLsnIvXIbJPly+XlS/uFIVlWkpUNj9XHWlfF8fxPDu5ioKw4IUsIavlBBNoKkqyyMwV7qd8A7b4bGthDqSlwlUJIJOUXSoLAAzZBJE+qdRUwrCMSziSN0QioEpI1BB5GmOEwwU3mvMqIjkLQR7CaaxAmAXkaCUkKGoqZIbUoHLlJ0M2navAivA3tSzGCQhspWQdfq9WLh2LCW4OomBzm/zpQ+rNlkHMLE8x+tG4dFqEi4zDU2OJ4vvVgmSR5wKFxzzmTIVGOR6daOxKVKSEpVlIjeB1qDiLYtF+Zo8WiQxJgXD8HKMyzlbEyed9BWPY4rPh8KBYJFrdY1rVa1KSEzZO1attZUlWVSiCPCnUz+WlBHSHGMSAr2H8jRGBxiUoSkmInYnUk7edTshwx9wAnfOrbpp8qDewsLKeR+G1Gr2i6lPdDOJrQpsBJkkg+7WeXlS9GGAuaNbYqVLO50FcWvOVLCClOUZj7KFw/DFvSvKSJAABAkkxqdEiZJgwBYE2o1bRcWEim7z4aQEpAkaDYdT8fM1hYgY5hKtz+EVf8ADCEp+8fhV9E29kmTHP5aVXsXhQkwDmBuCLSOfSj+KcQKjlBknU8/08qhxLJAFjAAEx9bzR0ma+TBrKoGBFK2qHcbpg4mhliqQZIYAtJFDuHnRryZodbNGDAMAcqLJNgCSdgPlan/AAvs86+fAmE7rVZI/U9BVz4X2daw4keJf4yL/wCEeqPj1oHrqmOsYlFnz0lQ4X2XiFvC+ob/ANf6e/lRmOAqxY33VX8cm8ak6Aan2UpXLm5jGUILCVvHJrKYOYKSFLskzZOtoF586yrF4kbPYy0PMkKSFJJi/wB6pWVQ5WMEaXA99VvG8MWFEaTsDaDy6VccIogamDJI2MWMg21vUqsAhWqY1um0/wCE29xFQoyU+lvlLzvqDn9ZS2OyocQkpcQly5KXFZJE2ySmDYc6Z8F4cyzDSgVOrJlTakqSkgGM1wISCSQZFp2s8VwjWwXyuQocoB19k0zwvCG8pK0jMtOUgDIcusGLyd/dzrqlZbXvCSmxNrTnHHW2HQlnuwWkGUlBLSlLIAU7YkEqiwUlUADrVb4t2OWlXgUQbw299yrUTlUfu1cpJSbejc1fO2WHawTfftlRckpZQo5hnie85wgeLeTlG9cq4IvGNElp5aUqMqSTnQonxEqQuUqMbkTepa2toobQD5CfEIvNFsusrCXW1oUClWUpIKgDJyzGaYMQY0vWnGnfFnSCCkzl08KxJSdiLxytV6wnFsyAl9sJBEnIM6JgqksuEiYGqVCJtQjnZjCYhZLbhGb0kMnOTfxQy4Q4FX1ClJEC1FS1tKqLK339/OJTYXupjPsfwBw8PedbELdTYE/8uVAZRzKCtUG8Kb5Ut4H2axRcP2clBA8XI6+FSTZfkQavmBx5Q6ENwEIhGQG3hsQPL0QeSU1JxztQzhFlCG1qecT3mRCcylG+iR1B+NeijtSQggG+f+wGIqVAFJAGP9yocO7XLYIbxDZbi3okoHmg+Nv/AAyJ9Wn7jbCgMRh0HvIXCGyFNrIGY5cohSyRk2P3kRpCTE8ZW/3gxGGCH0AOs94nNKdFBSTqLGNpGxiQv/iEUvJ75qGsgSoJg+NJkOAQOljMQCNLhU0iVRvQWMbTrFX2tn9xKzgu0GNwDqmnZWEqIWy7sTc5VaonW3hvMGuh8C7SYTGtwlS0upE90SUuApGrUGFqttY7xpVe7dYzDY9lrGtyl0qLRCk5S6lIBK4BPoEhM7zHq1WuG8FbBC3ApUEGAcvlBFwqLzNrc6HU00ZFdhY/v1ldMncROzcOdWU5XZzlKF3TlMLEpCxJGcQoGCRbWjQ3NUfgjmI+xYsPOl3uilppyPGoLGpULkFK0KG9zJNOeA8WcQe6xGZRG9swFon8W/XqahNQA7ZXT0b1FLL06SxJBFwSNR77UY06o78/z/U1uyhtSQQqQfZU4YSKzeIjYYOW6gxOHMfpTINjrUGOebaQVuKypESddbDQV2+bsitnBG8wKnwrUH62M/lWYPi+GcUEIcJUrQZVCfeKZdwmZvWbpuyaZfr686AfZ8XX6HzFNVJH1/WoVtJ1JNcDacVvF6W60xB2FFtkAlK7HnsR+Ve4nu2hnO3M0YaAUMGsymbd4oWnYVWeJ8RMlKTJOp5mjOIcfTdLacylarI+CRsKgwXC1Ze9UBM6Hl+Vb85vAxEy0lJClNLdSCCsAkW5DLBUreBTXEOLX3iZIZWpCkJuhSMtyARe5g36+QPX0qIMqJgAk8gJPwpgQdYg1T0i5xvpUCsOTtViY4I4rWE+dz7hTPDcEbTdXiPWw9w/OiNdVgCgzSm4XhC3DCEk9dAPM1YuG9lG0wp3xnlon/3VYBAECAK8KutIfUO2BiUJpkXJzMICRAAAGnTyG1LcW7AJ0HM/V6nKlq0TAm5VuNJAFhfnNqhbwQkEkrVEZjyuT5DypSDvGPFGIbUucsp0OYiZnXKNo6+6g1YNKZgEqzK8RMnYC/tqwvpgCYH9SDSDF8QSNLm56TII+VXU7yGqQIvxjd4/f/7f6VlDYnElU9QPeLyOWpryrVGJ5r5MYYbEI2lP8JI1MqJjUmm2FcWD4XARPrJ2tumOR51U221i4INgYI3tYexQo5Ljg2BvFjHWb7X1qaqO4l1EqeDLbhcesRmb/lUD75yxp11og8VQYTdKj+JJAAiSSSIsL61UG+JqGyhqdJ0sfYKlw/GwTc++2vzEVK1FG/CWpUYdZW+P8TGLfKkeJCRkaSJUcs3UUpBIKrnTcDaov7JWACod2L3Xlb1EeuoHQcqtrymnUZYyj/8AUotH3tFIPtBqqY/sK2oy3iXUnfvQHJ5StGUgjnlNeHV/pWpdi1x7/wAfvPPqUwWJY5+/vmCPDCpHixCCQBZAU7YDLr4E+dzrSXGcSw8hLLLrqlEJTKkt+ImAkJbGYmSLFV5FS8T7G4tPiQkOka9yoKJ/eS2YXPMZY/Ir9nHCFfbC842pIw4CihQKT3hkNiFCYHiWNwUAb0FH+ntvCte/bj+ISIijceJcsXg8Xh3E5mVLbQlCc6CXCYEqJklcZiqJmBAm1ZilYfEuM4gqLb7B8K0wSU3zNrB9JJlW4IzGDerc3xtJF0LHs8ufn8KgxreEf/vUJJ/FoobWUk5vjX0yVmpqEqIbDqJxWk7bqVQXPeVJlbeGdOKLn2h9YykrAQEtyVBttKZypnWSSbVWTwbvnEurT9zJU4oDMEhMkhUEEafEeVWjjHYfMCcLioP4HYUJ5ZhBH8qjVL/sjFsYhCMQ0C3IK1pUHEBsElalRdIgKgqAuKopauhYhDn8efrO+Gqk7jn5Sz8U7IqCUfZ0hTYR4UiUnxFThsrqo7yIqoq7wOIbUogZkhUpgwSM6iCLWk+QFMezXG3kOrKXFJ7xTilo1SSqSZSbTM31vROH4UpxlQbQtKci0pE50yUlA7sKlaIKpsSLGYqCvq0R9tU5tcduv1xPUo6R2o+KnG6x79O/z/1LHxTHuPtIGcoW5lWpKMohRSldiZzlIyzOu0RVN40eJNKLvfrcSCB3iQAQYBGYRIseo1vVjeVkSwcpWVFEXgJLfhVJJt4ZBAG+2tScdWn7O8mSZ7m4E+mpKN7ejJr5TR6uqKyIcgm2elyBg8z1/E8NCR94iPh3F+IOJAaxjjYmIITBkBX4ZzXPup4nG8QAy/aXlL9lutk3PlYe+q3hMUEq7tKoymDa6rae7lyq64FxQyFItlSJ1iZG+or7SmwAtYH8p8zWZzwSIHgOIY5KgHH3T5/7VPx7ieMiELIB81fO3wp2zw9TihNzT9PBUQM1/KseqitewjKK1CMmcy4SMeTmL7nshP8A6QKsuAViQklbzpPVZq4M8OauAmCNbmhsRw9KgQgwb2NJasGPFpUAQJwztr2sxqXihrFPpA/C4ofI0iwvH+KOqCEYvFqUrQB5cn3GrvxfsWFPuFxYQEhSlaqgJGY+iDBjn7Jp/wAG4Rh2cMFg5EKE+GylQbhSiAo6RECOVVk0QAFFzEiq1rnAg3YNjENL/wDFYt55SknwrWp1De4lSlanTwm/OgePdqTYvrWhRzEN5SVRoCIEJSb3gXB1iSB2p4+47922MqNgAR8qrH9hYlwyGHFE75Fn3kit+Ev5nNvwixqVbiXTso3iMcQ6zkQw24EnvFHOopyqvANri03rrS8IkjLoOQtAGgqg/sm4a41h3kLSUKD5kG0eBH6V0Q2rzK91qELK0sVvIEYFserPnf50ShMWAtQ68TFgR7BWmJxCUpKnHAlI1KjlA8ySBQFWPqMwED0iFrUBqQPrlQrr4m1aAJUmUqkEWIgg9QRrQblklRNgCT5C5rtoE0Ek5iDtHw/iOKeCcO6GMOnKCsLKVEm6j4fEqJgCQLVYMClTbYbWsuKTIzq1UJOUq/ey5Z6zVW4b28RCitEDMiBJJyzCydpy3r3spx17EuqStAKIUQtKSMpmyVHTSetqUq2YmPY+QYlyZxQBg6VmIxB2EdaU8UxndQExm1vsP1191K0l59WUrURmgwIAF7mPKvQo6dmXccCeTqddTRinJEL4jiRfMuTyn8tqR4hydBRTuHShRT6WVWWdjJj4CoSvwnaU7dEz8yKqCBZCa5eBlkiSRvFZRGJOvt63zH/TWU5eIk8xoxw9oxCnAY8/wjl+7R6OEJiA6dFC6AfSjy0oTDpVy578vb1HvpkwlQ25ct/bUFRz3nq0qa9pH/YKjo40q83SU7pOxPI1Ejs27BsyZAmFm8Dw6p5xTtlZ5H4VOhZ5H4VP4zSnwEiH/h9Ykhsbn0gbmee2nuqB7hSgT92rfrsDNjzkVZFPx6pqE4hPXfb30YrOIDaemesrysAZjKoX3vuRv7K9U2uB4rDTMCYEAiI8/hTh19J3V7jUK3BO/wDL9bVp1NTtFfB0DzFJQ6B6nvIvrF6nZU7HoJInZY/Pzqx4HCJy5iAo8o06fxUJiMbMo7opTbaCDzI5VnxVQzv/ADtOOnvFRNpUyd9Mp+Xl8K4x28xYexzoTo0A0I2ySXB/5q113PPsUA399QY7hGHfH32HQsxEqTKh5K9JOmxFD8S5OV9v5jKelSnfafecn7F8POIxKGxMEd4vogAE+9Sgn2107iLYabKUlIOQhIsLgeECesVpwbguHwbiy0hSStKUwSVAJSSRlzGfW3J0FOcrKozJSTpKwJ6AGD7hUGq0tbVatajCyKBbjPU8RiHZT2bu5/ac0wreLZCgXEujNAkpXYSMwgkieumWjMTh1rZypbAUpSSolZMkTeSBGsxFdJZ4UyRJaQeXhH6Ur4jhkNnwNxpc+j1JHOPrne9Og9QVGQbgb3GP1tz+cH+4q7VY27GcuwvZZ0KzzIJvpM/npV24BgFBMG9zMmfWNN8IsWSEp1kRtr0H0aaYLDRrH1Jphq2a1okITkmGcLwgQnrRDrMkEkwJkc63SQIqJ1zlU+SbyzCiLcXiFJKspJzDU68uXnQLBWsgLKkp5JMH2q29nvpi8zOtaJZFUYtJtzboSvAtlrIEJywRAETz051UuK8PkZU2SLADQCrsxMCgsf4R4W85nTTrr9aigo1fDaHqKIqraUbA9nh3iVq0Sc0TuNPjenXduBeYLT3YtkyyTYXzTa50jbrTg4ZB2/L61qq43h2OPeISUQpYUlYXGRINk6TsnY76096hqnJk9KkKIsJZcAsHNFiT5Tb691Guj6n9KA4cMogxmATmjSYvFYcc9mKglHchfdn0s8yE5h6uWT7hUVRrNPUooXTEkUIOnwP50Ni8Ay+tvvrhBKkoJ8KlRAzDeBNutMVQo9apPaDsZi3cUrEs4hABTkDa8wCUlISoAjNrc6C5oHLETqaqGybSy8NaaZR3TJ8CSqBmzZZJUUzrqTrRbCvEdSCNIm/P21Uux3Yd7C4hzEPYhK1OBQUhCTlJUQrMVE3IIt4dzVyBCSa1OMwXGcTRWCaJksJJ55E/nUi1lKTDarAwPCBbaAr8qS8U+3uulOGUhppKJ7xQCitzXJBmBpJi19dKY8MxLpaQXkhDsQtIiAoEgxBIgxOu9EHF7WgtTa17+0rpTmWVOSq5MDedtoAFqtOGwiu6FwmROlgDfTe1QnCIUSdN6mbUUWSsx7wPYfOrqlbeBtxPGp6BUYl8xLjcAEkKABSoSFAwJsLDURGnWlWKSYIHTztb8h7quiXmynxgGfVA1PONAba0k4m+lUBKQlNojUgwJPMyfhWU6hJsY+rRVFusrDoVvOpN+ZrKsHCuHpVC1iRsNjO/srKa2qVDaJTRO43cSBx4XIKjOaIPQD5itXcbB9f+bmonnyIoNpyscV0+vhTfDTtAWq/f6THuIK0lY2nvCNAnr0NQI4k4QYKryr+8V+GMvnNRvKOkGbjcXGo5UNhnum07afrY2pgRAOJviVCefaFnEOkekra2ZR/B/pPvrwFw+urXmr97md8w91Z9qvttvzi/skVi8ZHrAfpfKfblPwofkJRm2TDsNg3DHjUbzEbxly606w/ZZyLuAW3EnRQvf97ntVWHHsos4JjbnY/JXwqVfbNQ0eX7b2vOo6fGlPTqn0+01atJfUfrLtwzgSmSVB2SdPCQLxqArxafGoeLYZwlAUUGL5ouTBBEbJv10qiK7cPHR1Z+Gs8uUD40MO0byj6ZHUyfw3+JoF09S92Ii6mopn0g/rL21ggNSPjyI/Oj2EpH0apDXEHiJLkc7aXEb8po3AcUzHK2tb6gbhlsuRr6SgcqbRqRSqi25jqTluLy34lCCgzsCZ5RQXCVhxtLiCFJUAQReQbjSlfDX8Ri0Ooa7tpSApCkvE94FHTM2keEHnmPlVBwfZrCst5HcQ4MYyQHMIrwh2B6LSmElzKqQUuAmLBSReApVFAIJlJpscztOFSRKchSBYaQbaiNPbFaLTqlUq1uQNDtYDTSufN4YgEsYR8NmFj7Q8QttVpCUy4XW9ZQpMyDEyAHGG4WtQCg60AbgNIMX1AUpZMZri0pIgRcVm03vOuB1jZ5CWzmTvYg/lRWHfBuKr6MGR/zVqSLGyRBHMJSPrpoWjFBGpBHMUzwzaINVbywNvyI3FYpVI8JjwpWYHe8fX+1WRCgoVO3lMoUbhF7rtRpeBojF4M6pvSkAzH19a01bMIhwymWVAsKr+OfcDycqCpBz5iDBFrWmjBiiEwTf5Uqxy1QSkkUCUs5jKlXGJDhHF92nvUZVGxSFbXvryojvki0L5+mbfGqyvFul0BSzcEDaDqP0o9nvAD49fhTqlNgLKcyZLMdzRqwACQJve5JPW59n0K3ymCnxXWF+0RbT0bTHO9C8ISSTnPokQR7asqWQRrXn6qk1RsNaevpai0qYFr/APYtiIJMedqLbxST66PfUjuEB190A14nCpHqJ9wpgAtmLc4xNXMQmP7xA9tLnVgJUvMClIJJBkQm5+VMncKgi6B7qFZShBIAgG9hvpWkDpFqWvmVD9nfatOMXiVJSW7tqylwrsQU572SfCAQLaa0D2F7XoxLzmHCClUuOpXnK+8GYSSFXSoggwLa6VfU4LDhRWG2wsgpUoIAUUk3BIEkSNOlaYPh2GYENNtNDkhCUfICaWFsbxxYETXuzpNz9TRQww/Er4dOnShw7cn6jlQPHkPOsltheRaykZhqEk+KLi8dRvREkC8xEDsAcRieHJ/Gu3UdenWg8TwROXwrUSIgGIMEGNNTFV3B9lF4VrO3mViQ4lXeZilKk5hmQUyQUlM+leTVv76up1mM3U6WkvpNx8rfT2gWDcC0gptFiNMpFikjaK8qPGZm1982nNNnED1tkrH7w0PSspvhlsrJvFC4bn5GIe8OWP3T8U5vnWyiokeZH8qvDyqFrECAIMwQeWkDTpW7uNPQafAzI8zXpE5nkquIC5hlqHWP+1JP50M1hheVaSrXYKX+oqd94kzJnXl8tKXhUE7U5SSIWyGfYkRJWRYC0nUIB90GgnsGzaMxi17WEwbXvPwojvZFgTptOulYMK4raBJFzGk/oR7K0FhyYZRDAiw3aE7fxXte/kK3JEyEgaaRFp5A8zULmOaCu7RnfeIs2ynOoK18REiOe9NE9jeIYhClFTWEkSluStZsLLWmyJ/dnyqWrXA6xyUL9JXOIYtKTlWoZj6KQCpRJ2SkXPu3qXGcP4g2wcQMGtLYF1OAZgn8RaBzpT1Om4rbsXx3+ysU41jMNBURmcyy63NswOq2iL+H46VeMd+0bviW+Gtd+rd50FDKNdR6Sjpa2u9TGu5NhHeBTAuZF2N4Lw3EYf7Q68cQUj7xL6g2hkxcFpJCQOSiVTsa84FjVM4lbPC1fasMfEpCyUtsqP4HTqDGwMxub0r4P2Ibzl3EDvlqVmypRkZBNyAkbTsbdKsPEOz61KS9hSMPiECEqEZFpHqOJAgp+UDlXGg3JMwahQbARsezynnO+xTvjylOXDy0nKfVUue8WPaKkwXDmMO0UssoQACcqAASQJ1OpPNRqLs9xtTxLD47nFJHibOih+Ns+sk/DrrTUYZSYtPl0rKYVesNyzDiV/B48rUUOIDSrKSO8z5kGwMwBIMggTFrwROr61NkqaIBN1JJ8K+v7qts3vBgQ7e4ShagtTfiEkG+4g6HSNqrHafELQvu2W1LVIzuFCi2wFn03ijlM5ReBJygzVIq0+sialVPpEHxvaNpPjV4VaFJMLnWMs3sJnSLzF6T4vFrEl5XdAmA0IUsn4gHe0gi4Ubip8fwx7CE5GV4rFOBSmcQ3ErSSJafbUqEsxsmxAJGVV6UcI7LY5boW/hnR/KEpTMhDYzHKgTYVw1CHg2EP4IgXIuZcuCOHJmKYHqyqVR1tHxqycNxgQnxf7Ur4Zwx1S4W0pCEjePEdgINMOI4A5DkQSdgDr7zU1RkY8ymmjqOIbieJgCwPnSF3ioB0jrYmtHV4r/8RZ8nED5qqqP8D4iTZhwjq43/AK62l4Y5M2oKhIsJZDxVO6ordriiFT4h9GkZ7O4wj+415rbt/mqJrs5jwbMEA2/vG/eZUZ+dN30rcwfCftGPFEpUJkTbb6+hSp/tPkspoK0uDE8zEHembPAsbopsgcwtBHxWDUeI7DvOD0sp/ej5pWawVafBPvC8NhwIHwHtalbjhLawgJRABEg+IqJ8xAHlV+w3FWiB6QtuP0qicN7D4hgrlKXAqPRdyEAT+IQdasbbKkABSHUwBMpCxp+IR8KkrspcleJRTB22MsreJbVosfL51JVbwz6QZzJ9sp6+sAPjT3CPpO/156VP4q3teHsPaTml2KFOda0caBGlMgERB3h5++tVvGNfbc/Lyps5gxyoVeCH18Nb0UA3guFcSokTcdRPwJofHuKSqAIHOPzrZeEUlUpNwRGvu18xpRauKpFlIUOcQfmQfhSq9Jqi7UNp17ixNotXxJwgAkQPj1PXyorBrzgnQipvt2G3gfxIj8q1xfF2G0FQUlRGiRYk/kOtI0+lro+WuO1pga2S0D4vxBLCQVXUdEzc8z0FZVO4txIvKzK1vt9eXsrK92npU2+bmQVNXULeXAmzb0/X18KnKDHsB9ijA+NeNL2AAm46d4FyJ10CRblU4yJuo2ETJAAALZveBrvRXzAF7Yg5ZvrIBOlpGXMDJ0nTetF4RKVeKDHhPkqDN9N7iKR8X7aNIBS0O9VESLIHhI9LVWo9ER1ptw/sY/iwHce/lQqFDDs2GggLOn/qP71EK4GBNNFjkxe92iSVd1hkKfeUB4WhIEJTEqFgARtMUi7Yo4i2EnFJLbazYIIKAZUcqignxX9Y+Vdk4VwxnDo7vDtJQDHoi5I3UdVHqTVc7adrMEyhbD0YlarHDohVzpnVo2ZjSVdKRVYnkyqkoXgRD+y/tnhGmxhnQ2wvUO6Jd/6ij6K/MwYtGlWHi/7REBRZwTZxLv4tG09SdVDqIFvSrnPAOxjjpzu/cNm4QLuEHYk3SI536CumcI4Uzh28qEBKT6o1X1USZPmb8qAUSctj3nNXA9OT9JXEdml4x0P8RcU+5EJaR4G0J1y+G5Ek6EdSaueBwQbSENtobSLBIhMe+9B8SxjbABccyhRAS0gStR1gJF1WvNzzqPhHHWXnFNJbcS4kAlDgKVEGwI2ImqFVF9IkjvUbLGWFCSLmfP8ArRrPwoLDRcg+aZnXnzFGE6Hn/tSnPSMpr1kXFOFNYhIzApWm6HEmFoPNJ/KluC7TuMOpw2OASpRhrED+7e5A28DnQ2+EuluQK5X247WYbEOt4JSsuFU5lfxITnjL6SWZTEgwCsTAVYVMyi1zLkJ4l5d7Xofxf2DDupSu/eOz6MattSIW78BB1IgCcZ4uvhRS0hP2hD2YoQVfepXuVQPGgnc3oL9pGE4YxwpAyIASmMGWSM+cwpKkL3TIClEzOtzFciL7rqi8+4p54hMrWoqKUiwBmwIsOXiNI5jhOycB4whlMlola/SVokb5UWgJHL+gFlb42mASmJ5muA4UDaCRKtjHM8hpqJsRXR+AdjnFhp1xSU5rhKkgxuBawm6hArZ06EOIDcRRKnLTFVtzgjgWFEoUkEWmCY2uIvQeN7cYVDhbe7wKBylISFJB6wq/K/LSsnSw8S4iGkBeWRMa7QTNAHtIiJ8MWk5hadJqs8c7RYPFBlhK+8l5sKQUqBymUqEmBuLzTV7sPg9FpUBaCFki2gIVI/I106GK7UIAmExMTmGvLzrZHadBiAm4JHiF41j3VTO13Y9vDsKeZK1JQUhQXCpEgEiI9G1zM3qjpeUiFRBEZZEg6EDXz153FbOnbk9o0QSShMCbqAPu93vFantKgWOUEmB4hH9K405ikqUDBQmBlV6UAzIIBunNIvoIsRamGBx5S9mISFG4CjmbWnUFMKgEW3gQRbSunTqJ7RA+s2kXIkgyAJJBzQR8OtGscQz+gpOaJKZvHMXuOtcpZS84VKS0sRdTUHILkK7vKbXm3hUOoNWHh2KW2QlAUSmCtteZRyqAMNkEg6kWgkg2gV06W0cSPrISr2QfeKlaxmHJujIeY/UXoBpkKEpJgbHW+kcz7qEciTqOhpoppUXIkr1Hptgy1spSoS25+f6GpEuuDUT5X/Q1Si5FxIPMW/Oime0LqLHxjrr76UdABlDb5Y+nEMa2/qH37y4oeBrZSQaQYPtEyuyjkPXT2GnDb9uY5iu8N1w0YKitkSJ1gT9c/dSzFMkbT/XKDzHOmylTpQj6730ohgwWsZX1tAiIiYA1F7yd0nT40nxuHHq76A2sRIMix0I9lWVUT5QT/mH5j30ixwjL5IHLnVVMyWoMSsYlBBEiJEjqDvWVvj1SU+0f5U1lWrxIzFT/AGrBWlvDNqfdhCQEzEjyuRfa3Wij2Ix+KQFYjEIbMSGYKgDAABCSEg2F/Eau3AeFMYdJS02lANzGpPMk3J86Y4nFttIK3FpQgaqUYA9pqM3bmWrZeJ8+cTwTrDimnkFCxqNjyKT6yetWjsh2/Xg0928FOs+qAfGnombZfPTblWftC7Ws40oZwzWcoM98UwY5IGuXmTy03pTwrs6gQp451fhGg/i/F8vOsp03Y+TjvDd1VfP+kf8AEe2GP4jKMOPsuHNiUqOZQ/eXYq8kwOZovgHAWcPBAzL/ABq165fw+yvcOQIAsOlHMqq5KCpnkyGpWZ8DAjzAAEydAJPXkPaYFGIdspw3IiOUmwtyHLpQGAMtuDfwn2A3+YozDQUqSqyVRfkRcEDf+tY3MwcSrcWRiGsQrHIU2pKGiFBzNKRMkpgXKj5TpW7OCZcZ+2Yl5QWtAKi24ptKU+q22EmVQToZJJPlVlewBUkoORSDIIzCCDYzME26ULwrslhGVhwNpzgyIJVlPMFXo+z3igYC9xNUm1jzDexCHhhEF8qKyCPF6UZsyc37wTlB6mrS2NOg+Jv+dCIOhPpbDbpbb8/nWcbxF7HPKwOEJDabYnEg+gN22+azcT59alqGwlVFbtM4pxNPEMUnhzL/AHaPF3zqSAVhPpMtc1HQnkDrBmy9o+E8Pa4eWcQ0kYVtICUj0gdE92de9J31JJnU1TO2v7PEMs/aMEFJLScykFwiQgT3iFn0ViJiQOUEXr+C4jjuJlv7Q0p5lgiRnQ3nVHrHdURJiwO2aajO5jLvKoi/s32VDiAtzvC3/wApBUTCSZzDYAk7ATryp812ZZSFAJX4hB8R2IPzFMOJ8bxyCEs8MJjUlYUkDYDKU/ppQ2E49xQrSFcMTlJAPiy23uVmPOD5V209p25e8a9lux7Knc5SrKBCpUozO2t66MpACeXL2UHw9wgBKUADclQ16DU+Zij/AK1rMzbyBdk5lagE+XlXKMXwJpxalqZJKiVHxuaqM/irpnGX3ktL7pkOLkBKS4EAg6nMRaL+6qi5xDHCT9ha/wD6Z/7a6xmbgIiwHZ5lDqFBkghSTOZzY/xV1gxpEnl+tcvc7X4lJg4JAP8A1j/po3B9t8aVR9kR/wCaf9NCWHeGEY5Al8ewSFNqaWmUKBSRsQqxHSub4/sy2HFhTUmTJlV+tjFNX+2eOSY+yNe1xX5Jpfiu1uLUZOEZB/6i/wDTXbx3m+G/aCr7OtKMlrYDU6AQN+QFTNcCaCchZBRJVF7EwCQZkGAPOK0/4lxe2FZ/mX+lRL7TYwf/AE7XvVXeIveb4T9pYuHsBpGRKfu9AdSmdrn4THKi2uzrLyQVoQopGVKjJMawTqRJOt71WcBx3HuKIRh2bCTIXEHQH62pr9o4gBmbZZ08SCF26pIIzJ+I66k1BYXEW3lNjGz0JAQfRAgKBnTX+IbXvYVGtHhJX4k2CVA3k7A9BsenOhmWMaq6Rh0IIlSFpWog7iyhmHJVj0FVvtL2uWy4prBht5TOYPoJJMgyvIm3eJSfCSJKctwAJpiXXmJqLvGI/eYMZknMkancfxDbz060udNOODpQ+2HErCHRZaEKzhpwek2TZVja/wAaQ/25hHVqbLzbbqVFBnwgqSYIKTBF9026b1UtRT1kT0WHSQumt8Hxd1k+BVuRuK9xjCkGFCJuDqCOYIsR1FLnafYMMxFypxLnw3tW24QHBkVz+vrpTh1ciQcw5j9N/q1cqcozh/HnGdDmTyNKbT/4x6aj/KXHHJtzH1rSHH4s738WYzedqZ4TjLb4kHKr6+r0u4m30A+R/Q1irY2hM1xEWKcBKY5XtvAB89B76yoVg5oIjWsqpeJM3MacV7ZNtAhqHVjr4B5q38h8K5/xR7E45YU+4rINBEfyI0A6m5rZASDlFwNzFz0nQVMFjp/loEobvV+kqapt9M2weBS2IQI58z7d6PbQaEZc6j/LRKCk7j3j9asGBYSVhfJhzM8j7qPYnkfdS1iDEa8ppk2tKeqvOQP1NCTAtG+BUUEKvPKNQefSmSFtqvJR0iR7IuBSBl0a399MGXBy+NKZesIHpGyAgevPkn9Yolt4D0R7Tc+zYUsbWOXxpJxzjTi3U4HBDNiV2UoGzKd1E7GL9BG5AKHsBcxiXY2EG7d9sMmbDMK8Zs44D6PNCT+LmdtNdLf+yriuFXhEMMeBxsfetn0lK9Zz95JO40sLRFDtfs3wf2XuFCXdTiPXz87+r+7y63rkvF+GPYLFKYzHvEkAKbJBUFjwxFwVAgZesVE5LS5FCiwnSO3PaFeNfHDsIrwA/fOC4OU+IW1QkxPNUDze8LwaGGktNiEpHtJ3UeZJuaQ9j+CDCteKO9XBWRtyQDyTPtJJqwBdOSnYSepU3HEnz16FVHk+o08+teIF9QfbHziuIgi8Z4PnRjHiUBS8KgRTLhKbFVKbAvHpkgQgYcXBn31EOGp5minBvyrO8sI30pNzH7V6xPjuEIgyArfTT27UkGCLapT4hy3H61bcaIbVSRP17zzrjTWoMzhWek3l47QfEPCNKDLqTaBTnFYdK03F+ehtSLF8GUkgpc6wofmP0qR9M98ZnoUtbTt5sTZISBFqAxuIABrF4PEJ2SrolX6xSxbTi3m0LSpIUtIMiBE3+E0k0nBsRKhqabC4Mu/Z/DZGQSPEvxn2+iP5Y9pNMq0S5Ule2ihVCieA7l2LGLuN8WRh2wpSkpUVBKAo5QtRkhIP4iAY5muGcFh/E96tPd4pkqdWj0EOuINvSI7lwulCVA+E5jGU2Nk/bdjJcw7OwStZHVRCU/AK99Vvs7jWH0uYbGLLZcQhtvExcZVBQQ8T6SJSmCbgSCoCIRVPmtHUxiAOOJeUpL0YfE3SpwgoQ4d04hP/AC1zqsCDPiA9KnPAeEuYx44XGAoUhIh9RAcRMBtEmz6VGyZM6lKotQnG8AtlYw+PBBA+5xSQVeEaBW7rYtb00TaRYy4x/wCzYdnCYgFxDmZ7MhclCc2Vk4dXoqSAFLym33o9E3CoyP8AjPAsTwlrvGnvtGFzALZcGXKVGApMHwkm2ZMaiQoUjVxV9xJcwq+9AEqZWgd82BqYRHeo/eTpuBQmM4ni20pJfOLwqvCO8JcbVvkcSo5m3BYwSFDVJIvXmB4A5ifvuHBwqQRmbKglbKjJBQ6SlLibGDIUNwdaIOy8GCyK3InjPa5R9NtJHNJI+Bn502wPFmXrAlKvwqsfZaDSjiLGZZbxqDhcVs6U5W3OReSkQCf/ALqLcxvSTH4JxheRxJSrUbhQ2UhQspJ5inJqXXnMS+lpsMYl/RKTKTB+ulOcJxbMMq9fnXPsB2tebSElLbkaFSfF7TvW7vbJ7Ztkf4CfzFUnU0yMyUaaqpxaXd9AzCOv0K9qn4Ptu9PjQyeRyfO9ZWjVJaC2lq3xBcKkGZFeIFZWVUk1pOgUQ2Kysp8SYzwXorO8D4mimKysoO8Aw9imDNZWUBnQsGx8j8qU/sRSCjEuEArKkArN1GQSZOpvfzrKyotRyPzlWm4P5TqSa4jwzx8ZcK/Ee9xF1XPhzBOvIAAcorKyp15HzlD+k/KdDFTYX0k+YrKyqmka8yfBiQSbmtsNfNN9da8rKUesYOkld9Xy/M094Z/disrKVU9MdS9UKoXCaqrKykjgx55E94h/dq8qS4dIOomw+ZrKymU/TE1PUISgaedL27m96yspiwH6TVQ8RrZIrKyiMWOYUjaihpWVlaI+cN/a3/8AMD/0m/mqqbFZWVK/qMpXgTo2F+87OuFfjKCvIVeIoyrhOWfRgWEbUt414mccFXDa8H3YNwjM2kKyfhkAAxsKysoIUV9hRmxK2zdC2HsyDdKsqZTmToqDcTpXQ/2PJAwVhq44T1ICAJ52rKyuM6C/trQPs+HMCe9ImLwUKJE8pA9wqkcPGbhWJzeLu3mu7m/d5ozZJ9Gd41rKyunSsgVhFZWV06YkVlZWV02f/9k="/>
          <p:cNvSpPr>
            <a:spLocks noChangeAspect="1" noChangeArrowheads="1"/>
          </p:cNvSpPr>
          <p:nvPr/>
        </p:nvSpPr>
        <p:spPr bwMode="auto">
          <a:xfrm>
            <a:off x="307975" y="-1524000"/>
            <a:ext cx="671512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04010" y="831929"/>
            <a:ext cx="8983979" cy="677108"/>
          </a:xfrm>
        </p:spPr>
        <p:txBody>
          <a:bodyPr/>
          <a:lstStyle/>
          <a:p>
            <a:pPr algn="ctr"/>
            <a:r>
              <a:rPr lang="ru-RU" dirty="0" smtClean="0"/>
              <a:t>Браузеры для нас</a:t>
            </a:r>
            <a:endParaRPr lang="uk-UA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55575" y="1676400"/>
            <a:ext cx="68675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400" b="1" dirty="0" err="1"/>
              <a:t>Google</a:t>
            </a:r>
            <a:r>
              <a:rPr lang="ru-RU" sz="1400" b="1" dirty="0"/>
              <a:t> </a:t>
            </a:r>
            <a:r>
              <a:rPr lang="ru-RU" sz="1400" b="1" dirty="0" err="1"/>
              <a:t>Chrome</a:t>
            </a:r>
            <a:r>
              <a:rPr lang="ru-RU" sz="1400" b="1" dirty="0"/>
              <a:t> 1 место</a:t>
            </a:r>
          </a:p>
          <a:p>
            <a:pPr algn="just"/>
            <a:endParaRPr lang="ru-RU" sz="1400" dirty="0"/>
          </a:p>
        </p:txBody>
      </p:sp>
      <p:pic>
        <p:nvPicPr>
          <p:cNvPr id="5126" name="Picture 6" descr="http://pc-helpp.com/uploads/posts/2015-12/1450784168_google-chrome-logo-750x3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83" y="2199620"/>
            <a:ext cx="3596485" cy="149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404507"/>
            <a:ext cx="5604442" cy="5302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http://softobase.com/ru/files/styles/watermark/public/golova2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2" y="4343400"/>
            <a:ext cx="4404172" cy="22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86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/>
          <p:nvPr/>
        </p:nvSpPr>
        <p:spPr>
          <a:xfrm>
            <a:off x="2286000" y="353695"/>
            <a:ext cx="82296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1" fontAlgn="base"/>
            <a:r>
              <a:rPr lang="ru-RU" dirty="0"/>
              <a:t>Браузеры. Варианты. Какими лучше пользоваться. Основы работы в браузере. Избранное. Основные настройки</a:t>
            </a:r>
            <a:endParaRPr lang="uk-UA" dirty="0"/>
          </a:p>
        </p:txBody>
      </p:sp>
      <p:sp>
        <p:nvSpPr>
          <p:cNvPr id="5" name="object 3"/>
          <p:cNvSpPr/>
          <p:nvPr/>
        </p:nvSpPr>
        <p:spPr>
          <a:xfrm>
            <a:off x="333375" y="0"/>
            <a:ext cx="1190625" cy="1190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AutoShape 2" descr="data:image/jpeg;base64,/9j/4AAQSkZJRgABAQAAAQABAAD/2wCEAAkGBxMTEhUTExMVFRUXGRcYGRcXFx4XGxgaFx0dGBgYGBsaHiggGBomGxoYITEiJSkrLi4uFx8zODMtNyguLisBCgoKDg0OGhAQGy8mHyYtLi0tLzIvLS8tLS8tLS0tLS0tLS0tLS0tLS0tLS0tLS0tLS0tLS0tLS0tLS0tLS0tLf/AABEIAKIBNwMBIgACEQEDEQH/xAAcAAACAgMBAQAAAAAAAAAAAAAEBQMGAAIHAQj/xABKEAABAwIEAwQHBQUGBAQHAAABAgMRACEEEjFBBVFhBhMicTJCgZGhsfAUI1LB0QdicpLhFTOCotLxFkNzwiSTsuIXNURTVGOU/8QAGgEAAwEBAQEAAAAAAAAAAAAAAgMEAQAFBv/EADERAAIBAwMCBAQFBQEAAAAAAAECAAMRIQQSMUFREyIysRRxofBhgZHB0QUjUuHxFf/aAAwDAQACEQMRAD8ArDmCWhRStKkqGx8J6G+o616GT1/mp/hux/EWE5EPYV5oT904pRSP4bAt/wCBSaix7KWilL3/AIZxYJSlxxK21RrkeTZPk4E+Zr2Kerpvi88qrpaqZAuImDB6/wA1elg/RFNnMOpBhSSDrfccxzHUWrUjz99USUMYo+zn6P8AWvAx7Kakefvr17DrSlKilQCvRUQQFfwnQ0BMcpiz7PFbBB5n40UlBmti3ehMaDIEIO5n20cwOnzqNKKmbFLMKG4dFMsOigsOaZMGgJmxrhMEMoUoTIJAkJEC1yeZqTE4MAZk6WkSDqNQR7q2wzqVJg5QoJKbjUai40vUz60ZfDvAV/hg0kk3h4tAsRiFquTfmAAfeL0OgkGQSD0oxlnMY8z7q1YcCiEKSINpAggnQ1l50Lw74Eq1zC6RrmG/l+tLXlTYJCQCSAOut6JZTBI5WpzhMMlLWfuwtSjuJgTG+m9DcCFkxNgmVKBAbKxYmLEX5+U2nfpS/iZuE5cuW0RBned9b351fe4hICU5YIOUHKOsxr/Skfabh33YXMqSYJ0kHSY5ViuCZzKQItwKLL2SibSRMWkxvNCYXGqah5IBIzJUDuDE6aGctG4dwd0rUTrABmPka1w3DStAUAogkoCQJgbqUfP5URPeda8G4vxfvG0NISpKRBOZRUTGgJNyB16cqVJykJSZESTuDO/MGwGh0miXGSCQdRajMDwVS0heZIBmAZmxjYdKMDtBJA5geIW0kKSlIVIIBgiORzEzPQAClC0TT7iHClNjMSk32n8xQQw1FxMDA8QBrDTR7OEgUaxhY869xisg6115hiPiao8IpV3F6bLZkyajLFNEA4ixeHgVAtqmq2qhU10oxAJipTVRKZPI0zU10rFNBIuPZTBALRWMMaidbPKPfRz6idqFV5UYmXga2unzqJSDy+dFqB/DRvD+FFYzrTCNuav6da4kDmcDeKGsITc6fOsp3jkRAAivKy94V51bjrTLrMPFSEA2WFd2QSCmytDroelcu7R9jXEnvO/LzNvHBW4hPMpHpADcHzirU12dxYaWwpbJbUCJKiqJMykbHW5E31onhGEZw+Ecb7xLqvGDlJEkiAkTEdY5mvHUBTZXv+E9QksLlbRV2O4GgNL7rFqW0gkltxoFGknwkyhWt0EGj2uGNYhsO4VYKVaBUwYsQCbpvsoeZqrcXS0G0JZQUKEZl6GwuCfWkk6xppQXB+K4jB5u6jKu+VQlM7EcjFVruHEkdFbmWTEYItlXfJUhtsZl6gqmyUIMwStVgRO50BqnOdoXi6t0KKc1ihIBRlT4UoCCCClIsJB0mroz2zU6yr7Th2e4RBcKgTmUZ7tDY2cUdxoApW0HmrpAXaACqQBMAHYE32H1ru4k5iXTaMGW3CcVaUB3gSwsjVOZTZN5gXUgbWzSQbAakrZMBVilWigQpKvJQkGqhhl5lNpIKiSYhOhAzSOUxB6E0c/xl1vIhkFJ8RXYFKhOZIUkyFbiVC21HewveKV23BSOessKUU04Bhc7uYiQ2MxGsq0SI33URyQaXdn8SjFjKMqHgnMpInIRYA+I5kAkgC6h4hpeH/AVNZUKSsZs6lBwKBQoqGTKFDw+hbKqCCo+wKjG2I9Ti4jN/giHLsnIvXIbJPly+XlS/uFIVlWkpUNj9XHWlfF8fxPDu5ioKw4IUsIavlBBNoKkqyyMwV7qd8A7b4bGthDqSlwlUJIJOUXSoLAAzZBJE+qdRUwrCMSziSN0QioEpI1BB5GmOEwwU3mvMqIjkLQR7CaaxAmAXkaCUkKGoqZIbUoHLlJ0M2navAivA3tSzGCQhspWQdfq9WLh2LCW4OomBzm/zpQ+rNlkHMLE8x+tG4dFqEi4zDU2OJ4vvVgmSR5wKFxzzmTIVGOR6daOxKVKSEpVlIjeB1qDiLYtF+Zo8WiQxJgXD8HKMyzlbEyed9BWPY4rPh8KBYJFrdY1rVa1KSEzZO1attZUlWVSiCPCnUz+WlBHSHGMSAr2H8jRGBxiUoSkmInYnUk7edTshwx9wAnfOrbpp8qDewsLKeR+G1Gr2i6lPdDOJrQpsBJkkg+7WeXlS9GGAuaNbYqVLO50FcWvOVLCClOUZj7KFw/DFvSvKSJAABAkkxqdEiZJgwBYE2o1bRcWEim7z4aQEpAkaDYdT8fM1hYgY5hKtz+EVf8ADCEp+8fhV9E29kmTHP5aVXsXhQkwDmBuCLSOfSj+KcQKjlBknU8/08qhxLJAFjAAEx9bzR0ma+TBrKoGBFK2qHcbpg4mhliqQZIYAtJFDuHnRryZodbNGDAMAcqLJNgCSdgPlan/AAvs86+fAmE7rVZI/U9BVz4X2daw4keJf4yL/wCEeqPj1oHrqmOsYlFnz0lQ4X2XiFvC+ob/ANf6e/lRmOAqxY33VX8cm8ak6Aan2UpXLm5jGUILCVvHJrKYOYKSFLskzZOtoF586yrF4kbPYy0PMkKSFJJi/wB6pWVQ5WMEaXA99VvG8MWFEaTsDaDy6VccIogamDJI2MWMg21vUqsAhWqY1um0/wCE29xFQoyU+lvlLzvqDn9ZS2OyocQkpcQly5KXFZJE2ySmDYc6Z8F4cyzDSgVOrJlTakqSkgGM1wISCSQZFp2s8VwjWwXyuQocoB19k0zwvCG8pK0jMtOUgDIcusGLyd/dzrqlZbXvCSmxNrTnHHW2HQlnuwWkGUlBLSlLIAU7YkEqiwUlUADrVb4t2OWlXgUQbw299yrUTlUfu1cpJSbejc1fO2WHawTfftlRckpZQo5hnie85wgeLeTlG9cq4IvGNElp5aUqMqSTnQonxEqQuUqMbkTepa2toobQD5CfEIvNFsusrCXW1oUClWUpIKgDJyzGaYMQY0vWnGnfFnSCCkzl08KxJSdiLxytV6wnFsyAl9sJBEnIM6JgqksuEiYGqVCJtQjnZjCYhZLbhGb0kMnOTfxQy4Q4FX1ClJEC1FS1tKqLK339/OJTYXupjPsfwBw8PedbELdTYE/8uVAZRzKCtUG8Kb5Ut4H2axRcP2clBA8XI6+FSTZfkQavmBx5Q6ENwEIhGQG3hsQPL0QeSU1JxztQzhFlCG1qecT3mRCcylG+iR1B+NeijtSQggG+f+wGIqVAFJAGP9yocO7XLYIbxDZbi3okoHmg+Nv/AAyJ9Wn7jbCgMRh0HvIXCGyFNrIGY5cohSyRk2P3kRpCTE8ZW/3gxGGCH0AOs94nNKdFBSTqLGNpGxiQv/iEUvJ75qGsgSoJg+NJkOAQOljMQCNLhU0iVRvQWMbTrFX2tn9xKzgu0GNwDqmnZWEqIWy7sTc5VaonW3hvMGuh8C7SYTGtwlS0upE90SUuApGrUGFqttY7xpVe7dYzDY9lrGtyl0qLRCk5S6lIBK4BPoEhM7zHq1WuG8FbBC3ApUEGAcvlBFwqLzNrc6HU00ZFdhY/v1ldMncROzcOdWU5XZzlKF3TlMLEpCxJGcQoGCRbWjQ3NUfgjmI+xYsPOl3uilppyPGoLGpULkFK0KG9zJNOeA8WcQe6xGZRG9swFon8W/XqahNQA7ZXT0b1FLL06SxJBFwSNR77UY06o78/z/U1uyhtSQQqQfZU4YSKzeIjYYOW6gxOHMfpTINjrUGOebaQVuKypESddbDQV2+bsitnBG8wKnwrUH62M/lWYPi+GcUEIcJUrQZVCfeKZdwmZvWbpuyaZfr686AfZ8XX6HzFNVJH1/WoVtJ1JNcDacVvF6W60xB2FFtkAlK7HnsR+Ve4nu2hnO3M0YaAUMGsymbd4oWnYVWeJ8RMlKTJOp5mjOIcfTdLacylarI+CRsKgwXC1Ze9UBM6Hl+Vb85vAxEy0lJClNLdSCCsAkW5DLBUreBTXEOLX3iZIZWpCkJuhSMtyARe5g36+QPX0qIMqJgAk8gJPwpgQdYg1T0i5xvpUCsOTtViY4I4rWE+dz7hTPDcEbTdXiPWw9w/OiNdVgCgzSm4XhC3DCEk9dAPM1YuG9lG0wp3xnlon/3VYBAECAK8KutIfUO2BiUJpkXJzMICRAAAGnTyG1LcW7AJ0HM/V6nKlq0TAm5VuNJAFhfnNqhbwQkEkrVEZjyuT5DypSDvGPFGIbUucsp0OYiZnXKNo6+6g1YNKZgEqzK8RMnYC/tqwvpgCYH9SDSDF8QSNLm56TII+VXU7yGqQIvxjd4/f/7f6VlDYnElU9QPeLyOWpryrVGJ5r5MYYbEI2lP8JI1MqJjUmm2FcWD4XARPrJ2tumOR51U221i4INgYI3tYexQo5Ljg2BvFjHWb7X1qaqO4l1EqeDLbhcesRmb/lUD75yxp11og8VQYTdKj+JJAAiSSSIsL61UG+JqGyhqdJ0sfYKlw/GwTc++2vzEVK1FG/CWpUYdZW+P8TGLfKkeJCRkaSJUcs3UUpBIKrnTcDaov7JWACod2L3Xlb1EeuoHQcqtrymnUZYyj/8AUotH3tFIPtBqqY/sK2oy3iXUnfvQHJ5StGUgjnlNeHV/pWpdi1x7/wAfvPPqUwWJY5+/vmCPDCpHixCCQBZAU7YDLr4E+dzrSXGcSw8hLLLrqlEJTKkt+ImAkJbGYmSLFV5FS8T7G4tPiQkOka9yoKJ/eS2YXPMZY/Ir9nHCFfbC842pIw4CihQKT3hkNiFCYHiWNwUAb0FH+ntvCte/bj+ISIijceJcsXg8Xh3E5mVLbQlCc6CXCYEqJklcZiqJmBAm1ZilYfEuM4gqLb7B8K0wSU3zNrB9JJlW4IzGDerc3xtJF0LHs8ufn8KgxreEf/vUJJ/FoobWUk5vjX0yVmpqEqIbDqJxWk7bqVQXPeVJlbeGdOKLn2h9YykrAQEtyVBttKZypnWSSbVWTwbvnEurT9zJU4oDMEhMkhUEEafEeVWjjHYfMCcLioP4HYUJ5ZhBH8qjVL/sjFsYhCMQ0C3IK1pUHEBsElalRdIgKgqAuKopauhYhDn8efrO+Gqk7jn5Sz8U7IqCUfZ0hTYR4UiUnxFThsrqo7yIqoq7wOIbUogZkhUpgwSM6iCLWk+QFMezXG3kOrKXFJ7xTilo1SSqSZSbTM31vROH4UpxlQbQtKci0pE50yUlA7sKlaIKpsSLGYqCvq0R9tU5tcduv1xPUo6R2o+KnG6x79O/z/1LHxTHuPtIGcoW5lWpKMohRSldiZzlIyzOu0RVN40eJNKLvfrcSCB3iQAQYBGYRIseo1vVjeVkSwcpWVFEXgJLfhVJJt4ZBAG+2tScdWn7O8mSZ7m4E+mpKN7ejJr5TR6uqKyIcgm2elyBg8z1/E8NCR94iPh3F+IOJAaxjjYmIITBkBX4ZzXPup4nG8QAy/aXlL9lutk3PlYe+q3hMUEq7tKoymDa6rae7lyq64FxQyFItlSJ1iZG+or7SmwAtYH8p8zWZzwSIHgOIY5KgHH3T5/7VPx7ieMiELIB81fO3wp2zw9TihNzT9PBUQM1/KseqitewjKK1CMmcy4SMeTmL7nshP8A6QKsuAViQklbzpPVZq4M8OauAmCNbmhsRw9KgQgwb2NJasGPFpUAQJwztr2sxqXihrFPpA/C4ofI0iwvH+KOqCEYvFqUrQB5cn3GrvxfsWFPuFxYQEhSlaqgJGY+iDBjn7Jp/wAG4Rh2cMFg5EKE+GylQbhSiAo6RECOVVk0QAFFzEiq1rnAg3YNjENL/wDFYt55SknwrWp1De4lSlanTwm/OgePdqTYvrWhRzEN5SVRoCIEJSb3gXB1iSB2p4+47922MqNgAR8qrH9hYlwyGHFE75Fn3kit+Ev5nNvwixqVbiXTso3iMcQ6zkQw24EnvFHOopyqvANri03rrS8IkjLoOQtAGgqg/sm4a41h3kLSUKD5kG0eBH6V0Q2rzK91qELK0sVvIEYFserPnf50ShMWAtQ68TFgR7BWmJxCUpKnHAlI1KjlA8ySBQFWPqMwED0iFrUBqQPrlQrr4m1aAJUmUqkEWIgg9QRrQblklRNgCT5C5rtoE0Ek5iDtHw/iOKeCcO6GMOnKCsLKVEm6j4fEqJgCQLVYMClTbYbWsuKTIzq1UJOUq/ey5Z6zVW4b28RCitEDMiBJJyzCydpy3r3spx17EuqStAKIUQtKSMpmyVHTSetqUq2YmPY+QYlyZxQBg6VmIxB2EdaU8UxndQExm1vsP1191K0l59WUrURmgwIAF7mPKvQo6dmXccCeTqddTRinJEL4jiRfMuTyn8tqR4hydBRTuHShRT6WVWWdjJj4CoSvwnaU7dEz8yKqCBZCa5eBlkiSRvFZRGJOvt63zH/TWU5eIk8xoxw9oxCnAY8/wjl+7R6OEJiA6dFC6AfSjy0oTDpVy578vb1HvpkwlQ25ct/bUFRz3nq0qa9pH/YKjo40q83SU7pOxPI1Ejs27BsyZAmFm8Dw6p5xTtlZ5H4VOhZ5H4VP4zSnwEiH/h9Ykhsbn0gbmee2nuqB7hSgT92rfrsDNjzkVZFPx6pqE4hPXfb30YrOIDaemesrysAZjKoX3vuRv7K9U2uB4rDTMCYEAiI8/hTh19J3V7jUK3BO/wDL9bVp1NTtFfB0DzFJQ6B6nvIvrF6nZU7HoJInZY/Pzqx4HCJy5iAo8o06fxUJiMbMo7opTbaCDzI5VnxVQzv/ADtOOnvFRNpUyd9Mp+Xl8K4x28xYexzoTo0A0I2ySXB/5q113PPsUA399QY7hGHfH32HQsxEqTKh5K9JOmxFD8S5OV9v5jKelSnfafecn7F8POIxKGxMEd4vogAE+9Sgn2107iLYabKUlIOQhIsLgeECesVpwbguHwbiy0hSStKUwSVAJSSRlzGfW3J0FOcrKozJSTpKwJ6AGD7hUGq0tbVatajCyKBbjPU8RiHZT2bu5/ac0wreLZCgXEujNAkpXYSMwgkieumWjMTh1rZypbAUpSSolZMkTeSBGsxFdJZ4UyRJaQeXhH6Ur4jhkNnwNxpc+j1JHOPrne9Og9QVGQbgb3GP1tz+cH+4q7VY27GcuwvZZ0KzzIJvpM/npV24BgFBMG9zMmfWNN8IsWSEp1kRtr0H0aaYLDRrH1Jphq2a1okITkmGcLwgQnrRDrMkEkwJkc63SQIqJ1zlU+SbyzCiLcXiFJKspJzDU68uXnQLBWsgLKkp5JMH2q29nvpi8zOtaJZFUYtJtzboSvAtlrIEJywRAETz051UuK8PkZU2SLADQCrsxMCgsf4R4W85nTTrr9aigo1fDaHqKIqraUbA9nh3iVq0Sc0TuNPjenXduBeYLT3YtkyyTYXzTa50jbrTg4ZB2/L61qq43h2OPeISUQpYUlYXGRINk6TsnY76096hqnJk9KkKIsJZcAsHNFiT5Tb691Guj6n9KA4cMogxmATmjSYvFYcc9mKglHchfdn0s8yE5h6uWT7hUVRrNPUooXTEkUIOnwP50Ni8Ay+tvvrhBKkoJ8KlRAzDeBNutMVQo9apPaDsZi3cUrEs4hABTkDa8wCUlISoAjNrc6C5oHLETqaqGybSy8NaaZR3TJ8CSqBmzZZJUUzrqTrRbCvEdSCNIm/P21Uux3Yd7C4hzEPYhK1OBQUhCTlJUQrMVE3IIt4dzVyBCSa1OMwXGcTRWCaJksJJ55E/nUi1lKTDarAwPCBbaAr8qS8U+3uulOGUhppKJ7xQCitzXJBmBpJi19dKY8MxLpaQXkhDsQtIiAoEgxBIgxOu9EHF7WgtTa17+0rpTmWVOSq5MDedtoAFqtOGwiu6FwmROlgDfTe1QnCIUSdN6mbUUWSsx7wPYfOrqlbeBtxPGp6BUYl8xLjcAEkKABSoSFAwJsLDURGnWlWKSYIHTztb8h7quiXmynxgGfVA1PONAba0k4m+lUBKQlNojUgwJPMyfhWU6hJsY+rRVFusrDoVvOpN+ZrKsHCuHpVC1iRsNjO/srKa2qVDaJTRO43cSBx4XIKjOaIPQD5itXcbB9f+bmonnyIoNpyscV0+vhTfDTtAWq/f6THuIK0lY2nvCNAnr0NQI4k4QYKryr+8V+GMvnNRvKOkGbjcXGo5UNhnum07afrY2pgRAOJviVCefaFnEOkekra2ZR/B/pPvrwFw+urXmr97md8w91Z9qvttvzi/skVi8ZHrAfpfKfblPwofkJRm2TDsNg3DHjUbzEbxly606w/ZZyLuAW3EnRQvf97ntVWHHsos4JjbnY/JXwqVfbNQ0eX7b2vOo6fGlPTqn0+01atJfUfrLtwzgSmSVB2SdPCQLxqArxafGoeLYZwlAUUGL5ouTBBEbJv10qiK7cPHR1Z+Gs8uUD40MO0byj6ZHUyfw3+JoF09S92Ii6mopn0g/rL21ggNSPjyI/Oj2EpH0apDXEHiJLkc7aXEb8po3AcUzHK2tb6gbhlsuRr6SgcqbRqRSqi25jqTluLy34lCCgzsCZ5RQXCVhxtLiCFJUAQReQbjSlfDX8Ri0Ooa7tpSApCkvE94FHTM2keEHnmPlVBwfZrCst5HcQ4MYyQHMIrwh2B6LSmElzKqQUuAmLBSReApVFAIJlJpscztOFSRKchSBYaQbaiNPbFaLTqlUq1uQNDtYDTSufN4YgEsYR8NmFj7Q8QttVpCUy4XW9ZQpMyDEyAHGG4WtQCg60AbgNIMX1AUpZMZri0pIgRcVm03vOuB1jZ5CWzmTvYg/lRWHfBuKr6MGR/zVqSLGyRBHMJSPrpoWjFBGpBHMUzwzaINVbywNvyI3FYpVI8JjwpWYHe8fX+1WRCgoVO3lMoUbhF7rtRpeBojF4M6pvSkAzH19a01bMIhwymWVAsKr+OfcDycqCpBz5iDBFrWmjBiiEwTf5Uqxy1QSkkUCUs5jKlXGJDhHF92nvUZVGxSFbXvryojvki0L5+mbfGqyvFul0BSzcEDaDqP0o9nvAD49fhTqlNgLKcyZLMdzRqwACQJve5JPW59n0K3ymCnxXWF+0RbT0bTHO9C8ISSTnPokQR7asqWQRrXn6qk1RsNaevpai0qYFr/APYtiIJMedqLbxST66PfUjuEB190A14nCpHqJ9wpgAtmLc4xNXMQmP7xA9tLnVgJUvMClIJJBkQm5+VMncKgi6B7qFZShBIAgG9hvpWkDpFqWvmVD9nfatOMXiVJSW7tqylwrsQU572SfCAQLaa0D2F7XoxLzmHCClUuOpXnK+8GYSSFXSoggwLa6VfU4LDhRWG2wsgpUoIAUUk3BIEkSNOlaYPh2GYENNtNDkhCUfICaWFsbxxYETXuzpNz9TRQww/Er4dOnShw7cn6jlQPHkPOsltheRaykZhqEk+KLi8dRvREkC8xEDsAcRieHJ/Gu3UdenWg8TwROXwrUSIgGIMEGNNTFV3B9lF4VrO3mViQ4lXeZilKk5hmQUyQUlM+leTVv76up1mM3U6WkvpNx8rfT2gWDcC0gptFiNMpFikjaK8qPGZm1982nNNnED1tkrH7w0PSspvhlsrJvFC4bn5GIe8OWP3T8U5vnWyiokeZH8qvDyqFrECAIMwQeWkDTpW7uNPQafAzI8zXpE5nkquIC5hlqHWP+1JP50M1hheVaSrXYKX+oqd94kzJnXl8tKXhUE7U5SSIWyGfYkRJWRYC0nUIB90GgnsGzaMxi17WEwbXvPwojvZFgTptOulYMK4raBJFzGk/oR7K0FhyYZRDAiw3aE7fxXte/kK3JEyEgaaRFp5A8zULmOaCu7RnfeIs2ynOoK18REiOe9NE9jeIYhClFTWEkSluStZsLLWmyJ/dnyqWrXA6xyUL9JXOIYtKTlWoZj6KQCpRJ2SkXPu3qXGcP4g2wcQMGtLYF1OAZgn8RaBzpT1Om4rbsXx3+ysU41jMNBURmcyy63NswOq2iL+H46VeMd+0bviW+Gtd+rd50FDKNdR6Sjpa2u9TGu5NhHeBTAuZF2N4Lw3EYf7Q68cQUj7xL6g2hkxcFpJCQOSiVTsa84FjVM4lbPC1fasMfEpCyUtsqP4HTqDGwMxub0r4P2Ibzl3EDvlqVmypRkZBNyAkbTsbdKsPEOz61KS9hSMPiECEqEZFpHqOJAgp+UDlXGg3JMwahQbARsezynnO+xTvjylOXDy0nKfVUue8WPaKkwXDmMO0UssoQACcqAASQJ1OpPNRqLs9xtTxLD47nFJHibOih+Ns+sk/DrrTUYZSYtPl0rKYVesNyzDiV/B48rUUOIDSrKSO8z5kGwMwBIMggTFrwROr61NkqaIBN1JJ8K+v7qts3vBgQ7e4ShagtTfiEkG+4g6HSNqrHafELQvu2W1LVIzuFCi2wFn03ijlM5ReBJygzVIq0+sialVPpEHxvaNpPjV4VaFJMLnWMs3sJnSLzF6T4vFrEl5XdAmA0IUsn4gHe0gi4Ubip8fwx7CE5GV4rFOBSmcQ3ErSSJafbUqEsxsmxAJGVV6UcI7LY5boW/hnR/KEpTMhDYzHKgTYVw1CHg2EP4IgXIuZcuCOHJmKYHqyqVR1tHxqycNxgQnxf7Ur4Zwx1S4W0pCEjePEdgINMOI4A5DkQSdgDr7zU1RkY8ymmjqOIbieJgCwPnSF3ioB0jrYmtHV4r/8RZ8nED5qqqP8D4iTZhwjq43/AK62l4Y5M2oKhIsJZDxVO6ordriiFT4h9GkZ7O4wj+415rbt/mqJrs5jwbMEA2/vG/eZUZ+dN30rcwfCftGPFEpUJkTbb6+hSp/tPkspoK0uDE8zEHembPAsbopsgcwtBHxWDUeI7DvOD0sp/ej5pWawVafBPvC8NhwIHwHtalbjhLawgJRABEg+IqJ8xAHlV+w3FWiB6QtuP0qicN7D4hgrlKXAqPRdyEAT+IQdasbbKkABSHUwBMpCxp+IR8KkrspcleJRTB22MsreJbVosfL51JVbwz6QZzJ9sp6+sAPjT3CPpO/156VP4q3teHsPaTml2KFOda0caBGlMgERB3h5++tVvGNfbc/Lyps5gxyoVeCH18Nb0UA3guFcSokTcdRPwJofHuKSqAIHOPzrZeEUlUpNwRGvu18xpRauKpFlIUOcQfmQfhSq9Jqi7UNp17ixNotXxJwgAkQPj1PXyorBrzgnQipvt2G3gfxIj8q1xfF2G0FQUlRGiRYk/kOtI0+lro+WuO1pga2S0D4vxBLCQVXUdEzc8z0FZVO4txIvKzK1vt9eXsrK92npU2+bmQVNXULeXAmzb0/X18KnKDHsB9ijA+NeNL2AAm46d4FyJ10CRblU4yJuo2ETJAAALZveBrvRXzAF7Yg5ZvrIBOlpGXMDJ0nTetF4RKVeKDHhPkqDN9N7iKR8X7aNIBS0O9VESLIHhI9LVWo9ER1ptw/sY/iwHce/lQqFDDs2GggLOn/qP71EK4GBNNFjkxe92iSVd1hkKfeUB4WhIEJTEqFgARtMUi7Yo4i2EnFJLbazYIIKAZUcqignxX9Y+Vdk4VwxnDo7vDtJQDHoi5I3UdVHqTVc7adrMEyhbD0YlarHDohVzpnVo2ZjSVdKRVYnkyqkoXgRD+y/tnhGmxhnQ2wvUO6Jd/6ij6K/MwYtGlWHi/7REBRZwTZxLv4tG09SdVDqIFvSrnPAOxjjpzu/cNm4QLuEHYk3SI536CumcI4Uzh28qEBKT6o1X1USZPmb8qAUSctj3nNXA9OT9JXEdml4x0P8RcU+5EJaR4G0J1y+G5Ek6EdSaueBwQbSENtobSLBIhMe+9B8SxjbABccyhRAS0gStR1gJF1WvNzzqPhHHWXnFNJbcS4kAlDgKVEGwI2ImqFVF9IkjvUbLGWFCSLmfP8ArRrPwoLDRcg+aZnXnzFGE6Hn/tSnPSMpr1kXFOFNYhIzApWm6HEmFoPNJ/KluC7TuMOpw2OASpRhrED+7e5A28DnQ2+EuluQK5X247WYbEOt4JSsuFU5lfxITnjL6SWZTEgwCsTAVYVMyi1zLkJ4l5d7Xofxf2DDupSu/eOz6MattSIW78BB1IgCcZ4uvhRS0hP2hD2YoQVfepXuVQPGgnc3oL9pGE4YxwpAyIASmMGWSM+cwpKkL3TIClEzOtzFciL7rqi8+4p54hMrWoqKUiwBmwIsOXiNI5jhOycB4whlMlola/SVokb5UWgJHL+gFlb42mASmJ5muA4UDaCRKtjHM8hpqJsRXR+AdjnFhp1xSU5rhKkgxuBawm6hArZ06EOIDcRRKnLTFVtzgjgWFEoUkEWmCY2uIvQeN7cYVDhbe7wKBylISFJB6wq/K/LSsnSw8S4iGkBeWRMa7QTNAHtIiJ8MWk5hadJqs8c7RYPFBlhK+8l5sKQUqBymUqEmBuLzTV7sPg9FpUBaCFki2gIVI/I106GK7UIAmExMTmGvLzrZHadBiAm4JHiF41j3VTO13Y9vDsKeZK1JQUhQXCpEgEiI9G1zM3qjpeUiFRBEZZEg6EDXz153FbOnbk9o0QSShMCbqAPu93vFantKgWOUEmB4hH9K405ikqUDBQmBlV6UAzIIBunNIvoIsRamGBx5S9mISFG4CjmbWnUFMKgEW3gQRbSunTqJ7RA+s2kXIkgyAJJBzQR8OtGscQz+gpOaJKZvHMXuOtcpZS84VKS0sRdTUHILkK7vKbXm3hUOoNWHh2KW2QlAUSmCtteZRyqAMNkEg6kWgkg2gV06W0cSPrISr2QfeKlaxmHJujIeY/UXoBpkKEpJgbHW+kcz7qEciTqOhpoppUXIkr1Hptgy1spSoS25+f6GpEuuDUT5X/Q1Si5FxIPMW/Oime0LqLHxjrr76UdABlDb5Y+nEMa2/qH37y4oeBrZSQaQYPtEyuyjkPXT2GnDb9uY5iu8N1w0YKitkSJ1gT9c/dSzFMkbT/XKDzHOmylTpQj6730ohgwWsZX1tAiIiYA1F7yd0nT40nxuHHq76A2sRIMix0I9lWVUT5QT/mH5j30ixwjL5IHLnVVMyWoMSsYlBBEiJEjqDvWVvj1SU+0f5U1lWrxIzFT/AGrBWlvDNqfdhCQEzEjyuRfa3Wij2Ix+KQFYjEIbMSGYKgDAABCSEg2F/Eau3AeFMYdJS02lANzGpPMk3J86Y4nFttIK3FpQgaqUYA9pqM3bmWrZeJ8+cTwTrDimnkFCxqNjyKT6yetWjsh2/Xg0928FOs+qAfGnombZfPTblWftC7Ws40oZwzWcoM98UwY5IGuXmTy03pTwrs6gQp451fhGg/i/F8vOsp03Y+TjvDd1VfP+kf8AEe2GP4jKMOPsuHNiUqOZQ/eXYq8kwOZovgHAWcPBAzL/ABq165fw+yvcOQIAsOlHMqq5KCpnkyGpWZ8DAjzAAEydAJPXkPaYFGIdspw3IiOUmwtyHLpQGAMtuDfwn2A3+YozDQUqSqyVRfkRcEDf+tY3MwcSrcWRiGsQrHIU2pKGiFBzNKRMkpgXKj5TpW7OCZcZ+2Yl5QWtAKi24ptKU+q22EmVQToZJJPlVlewBUkoORSDIIzCCDYzME26ULwrslhGVhwNpzgyIJVlPMFXo+z3igYC9xNUm1jzDexCHhhEF8qKyCPF6UZsyc37wTlB6mrS2NOg+Jv+dCIOhPpbDbpbb8/nWcbxF7HPKwOEJDabYnEg+gN22+azcT59alqGwlVFbtM4pxNPEMUnhzL/AHaPF3zqSAVhPpMtc1HQnkDrBmy9o+E8Pa4eWcQ0kYVtICUj0gdE92de9J31JJnU1TO2v7PEMs/aMEFJLScykFwiQgT3iFn0ViJiQOUEXr+C4jjuJlv7Q0p5lgiRnQ3nVHrHdURJiwO2aajO5jLvKoi/s32VDiAtzvC3/wApBUTCSZzDYAk7ATryp812ZZSFAJX4hB8R2IPzFMOJ8bxyCEs8MJjUlYUkDYDKU/ppQ2E49xQrSFcMTlJAPiy23uVmPOD5V209p25e8a9lux7Knc5SrKBCpUozO2t66MpACeXL2UHw9wgBKUADclQ16DU+Zij/AK1rMzbyBdk5lagE+XlXKMXwJpxalqZJKiVHxuaqM/irpnGX3ktL7pkOLkBKS4EAg6nMRaL+6qi5xDHCT9ha/wD6Z/7a6xmbgIiwHZ5lDqFBkghSTOZzY/xV1gxpEnl+tcvc7X4lJg4JAP8A1j/po3B9t8aVR9kR/wCaf9NCWHeGEY5Al8ewSFNqaWmUKBSRsQqxHSub4/sy2HFhTUmTJlV+tjFNX+2eOSY+yNe1xX5Jpfiu1uLUZOEZB/6i/wDTXbx3m+G/aCr7OtKMlrYDU6AQN+QFTNcCaCchZBRJVF7EwCQZkGAPOK0/4lxe2FZ/mX+lRL7TYwf/AE7XvVXeIveb4T9pYuHsBpGRKfu9AdSmdrn4THKi2uzrLyQVoQopGVKjJMawTqRJOt71WcBx3HuKIRh2bCTIXEHQH62pr9o4gBmbZZ08SCF26pIIzJ+I66k1BYXEW3lNjGz0JAQfRAgKBnTX+IbXvYVGtHhJX4k2CVA3k7A9BsenOhmWMaq6Rh0IIlSFpWog7iyhmHJVj0FVvtL2uWy4prBht5TOYPoJJMgyvIm3eJSfCSJKctwAJpiXXmJqLvGI/eYMZknMkancfxDbz060udNOODpQ+2HErCHRZaEKzhpwek2TZVja/wAaQ/25hHVqbLzbbqVFBnwgqSYIKTBF9026b1UtRT1kT0WHSQumt8Hxd1k+BVuRuK9xjCkGFCJuDqCOYIsR1FLnafYMMxFypxLnw3tW24QHBkVz+vrpTh1ciQcw5j9N/q1cqcozh/HnGdDmTyNKbT/4x6aj/KXHHJtzH1rSHH4s738WYzedqZ4TjLb4kHKr6+r0u4m30A+R/Q1irY2hM1xEWKcBKY5XtvAB89B76yoVg5oIjWsqpeJM3MacV7ZNtAhqHVjr4B5q38h8K5/xR7E45YU+4rINBEfyI0A6m5rZASDlFwNzFz0nQVMFjp/loEobvV+kqapt9M2weBS2IQI58z7d6PbQaEZc6j/LRKCk7j3j9asGBYSVhfJhzM8j7qPYnkfdS1iDEa8ppk2tKeqvOQP1NCTAtG+BUUEKvPKNQefSmSFtqvJR0iR7IuBSBl0a399MGXBy+NKZesIHpGyAgevPkn9Yolt4D0R7Tc+zYUsbWOXxpJxzjTi3U4HBDNiV2UoGzKd1E7GL9BG5AKHsBcxiXY2EG7d9sMmbDMK8Zs44D6PNCT+LmdtNdLf+yriuFXhEMMeBxsfetn0lK9Zz95JO40sLRFDtfs3wf2XuFCXdTiPXz87+r+7y63rkvF+GPYLFKYzHvEkAKbJBUFjwxFwVAgZesVE5LS5FCiwnSO3PaFeNfHDsIrwA/fOC4OU+IW1QkxPNUDze8LwaGGktNiEpHtJ3UeZJuaQ9j+CDCteKO9XBWRtyQDyTPtJJqwBdOSnYSepU3HEnz16FVHk+o08+teIF9QfbHziuIgi8Z4PnRjHiUBS8KgRTLhKbFVKbAvHpkgQgYcXBn31EOGp5minBvyrO8sI30pNzH7V6xPjuEIgyArfTT27UkGCLapT4hy3H61bcaIbVSRP17zzrjTWoMzhWek3l47QfEPCNKDLqTaBTnFYdK03F+ehtSLF8GUkgpc6wofmP0qR9M98ZnoUtbTt5sTZISBFqAxuIABrF4PEJ2SrolX6xSxbTi3m0LSpIUtIMiBE3+E0k0nBsRKhqabC4Mu/Z/DZGQSPEvxn2+iP5Y9pNMq0S5Ule2ihVCieA7l2LGLuN8WRh2wpSkpUVBKAo5QtRkhIP4iAY5muGcFh/E96tPd4pkqdWj0EOuINvSI7lwulCVA+E5jGU2Nk/bdjJcw7OwStZHVRCU/AK99Vvs7jWH0uYbGLLZcQhtvExcZVBQQ8T6SJSmCbgSCoCIRVPmtHUxiAOOJeUpL0YfE3SpwgoQ4d04hP/AC1zqsCDPiA9KnPAeEuYx44XGAoUhIh9RAcRMBtEmz6VGyZM6lKotQnG8AtlYw+PBBA+5xSQVeEaBW7rYtb00TaRYy4x/wCzYdnCYgFxDmZ7MhclCc2Vk4dXoqSAFLym33o9E3CoyP8AjPAsTwlrvGnvtGFzALZcGXKVGApMHwkm2ZMaiQoUjVxV9xJcwq+9AEqZWgd82BqYRHeo/eTpuBQmM4ni20pJfOLwqvCO8JcbVvkcSo5m3BYwSFDVJIvXmB4A5ifvuHBwqQRmbKglbKjJBQ6SlLibGDIUNwdaIOy8GCyK3InjPa5R9NtJHNJI+Bn502wPFmXrAlKvwqsfZaDSjiLGZZbxqDhcVs6U5W3OReSkQCf/ALqLcxvSTH4JxheRxJSrUbhQ2UhQspJ5inJqXXnMS+lpsMYl/RKTKTB+ulOcJxbMMq9fnXPsB2tebSElLbkaFSfF7TvW7vbJ7Ztkf4CfzFUnU0yMyUaaqpxaXd9AzCOv0K9qn4Ptu9PjQyeRyfO9ZWjVJaC2lq3xBcKkGZFeIFZWVUk1pOgUQ2Kysp8SYzwXorO8D4mimKysoO8Aw9imDNZWUBnQsGx8j8qU/sRSCjEuEArKkArN1GQSZOpvfzrKyotRyPzlWm4P5TqSa4jwzx8ZcK/Ee9xF1XPhzBOvIAAcorKyp15HzlD+k/KdDFTYX0k+YrKyqmka8yfBiQSbmtsNfNN9da8rKUesYOkld9Xy/M094Z/disrKVU9MdS9UKoXCaqrKykjgx55E94h/dq8qS4dIOomw+ZrKymU/TE1PUISgaedL27m96yspiwH6TVQ8RrZIrKyiMWOYUjaihpWVlaI+cN/a3/8AMD/0m/mqqbFZWVK/qMpXgTo2F+87OuFfjKCvIVeIoyrhOWfRgWEbUt414mccFXDa8H3YNwjM2kKyfhkAAxsKysoIUV9hRmxK2zdC2HsyDdKsqZTmToqDcTpXQ/2PJAwVhq44T1ICAJ52rKyuM6C/trQPs+HMCe9ImLwUKJE8pA9wqkcPGbhWJzeLu3mu7m/d5ozZJ9Gd41rKyunSsgVhFZWV06YkVlZWV02f/9k="/>
          <p:cNvSpPr>
            <a:spLocks noChangeAspect="1" noChangeArrowheads="1"/>
          </p:cNvSpPr>
          <p:nvPr/>
        </p:nvSpPr>
        <p:spPr bwMode="auto">
          <a:xfrm>
            <a:off x="155575" y="-1676400"/>
            <a:ext cx="671512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1" name="AutoShape 4" descr="data:image/jpeg;base64,/9j/4AAQSkZJRgABAQAAAQABAAD/2wCEAAkGBxMTEhUTExMVFRUXGRcYGRcXFx4XGxgaFx0dGBgYGBsaHiggGBomGxoYITEiJSkrLi4uFx8zODMtNyguLisBCgoKDg0OGhAQGy8mHyYtLi0tLzIvLS8tLS8tLS0tLS0tLS0tLS0tLS0tLS0tLS0tLS0tLS0tLS0tLS0tLS0tLf/AABEIAKIBNwMBIgACEQEDEQH/xAAcAAACAgMBAQAAAAAAAAAAAAAEBQMGAAIHAQj/xABKEAABAwIEAwQHBQUGBAQHAAABAgMRACEEEjFBBVFhBhMicTJCgZGhsfAUI1LB0QdicpLhFTOCotLxFkNzwiSTsuIXNURTVGOU/8QAGgEAAwEBAQEAAAAAAAAAAAAAAgMEAQAFBv/EADERAAIBAwMCBAQFBQEAAAAAAAECAAMRIQQSMUFREyIysRRxofBhgZHB0QUjUuHxFf/aAAwDAQACEQMRAD8ArDmCWhRStKkqGx8J6G+o616GT1/mp/hux/EWE5EPYV5oT904pRSP4bAt/wCBSaix7KWilL3/AIZxYJSlxxK21RrkeTZPk4E+Zr2Kerpvi88qrpaqZAuImDB6/wA1elg/RFNnMOpBhSSDrfccxzHUWrUjz99USUMYo+zn6P8AWvAx7Kakefvr17DrSlKilQCvRUQQFfwnQ0BMcpiz7PFbBB5n40UlBmti3ehMaDIEIO5n20cwOnzqNKKmbFLMKG4dFMsOigsOaZMGgJmxrhMEMoUoTIJAkJEC1yeZqTE4MAZk6WkSDqNQR7q2wzqVJg5QoJKbjUai40vUz60ZfDvAV/hg0kk3h4tAsRiFquTfmAAfeL0OgkGQSD0oxlnMY8z7q1YcCiEKSINpAggnQ1l50Lw74Eq1zC6RrmG/l+tLXlTYJCQCSAOut6JZTBI5WpzhMMlLWfuwtSjuJgTG+m9DcCFkxNgmVKBAbKxYmLEX5+U2nfpS/iZuE5cuW0RBned9b351fe4hICU5YIOUHKOsxr/Skfabh33YXMqSYJ0kHSY5ViuCZzKQItwKLL2SibSRMWkxvNCYXGqah5IBIzJUDuDE6aGctG4dwd0rUTrABmPka1w3DStAUAogkoCQJgbqUfP5URPeda8G4vxfvG0NISpKRBOZRUTGgJNyB16cqVJykJSZESTuDO/MGwGh0miXGSCQdRajMDwVS0heZIBmAZmxjYdKMDtBJA5geIW0kKSlIVIIBgiORzEzPQAClC0TT7iHClNjMSk32n8xQQw1FxMDA8QBrDTR7OEgUaxhY869xisg6115hiPiao8IpV3F6bLZkyajLFNEA4ixeHgVAtqmq2qhU10oxAJipTVRKZPI0zU10rFNBIuPZTBALRWMMaidbPKPfRz6idqFV5UYmXga2unzqJSDy+dFqB/DRvD+FFYzrTCNuav6da4kDmcDeKGsITc6fOsp3jkRAAivKy94V51bjrTLrMPFSEA2WFd2QSCmytDroelcu7R9jXEnvO/LzNvHBW4hPMpHpADcHzirU12dxYaWwpbJbUCJKiqJMykbHW5E31onhGEZw+Ecb7xLqvGDlJEkiAkTEdY5mvHUBTZXv+E9QksLlbRV2O4GgNL7rFqW0gkltxoFGknwkyhWt0EGj2uGNYhsO4VYKVaBUwYsQCbpvsoeZqrcXS0G0JZQUKEZl6GwuCfWkk6xppQXB+K4jB5u6jKu+VQlM7EcjFVruHEkdFbmWTEYItlXfJUhtsZl6gqmyUIMwStVgRO50BqnOdoXi6t0KKc1ihIBRlT4UoCCCClIsJB0mroz2zU6yr7Th2e4RBcKgTmUZ7tDY2cUdxoApW0HmrpAXaACqQBMAHYE32H1ru4k5iXTaMGW3CcVaUB3gSwsjVOZTZN5gXUgbWzSQbAakrZMBVilWigQpKvJQkGqhhl5lNpIKiSYhOhAzSOUxB6E0c/xl1vIhkFJ8RXYFKhOZIUkyFbiVC21HewveKV23BSOessKUU04Bhc7uYiQ2MxGsq0SI33URyQaXdn8SjFjKMqHgnMpInIRYA+I5kAkgC6h4hpeH/AVNZUKSsZs6lBwKBQoqGTKFDw+hbKqCCo+wKjG2I9Ti4jN/giHLsnIvXIbJPly+XlS/uFIVlWkpUNj9XHWlfF8fxPDu5ioKw4IUsIavlBBNoKkqyyMwV7qd8A7b4bGthDqSlwlUJIJOUXSoLAAzZBJE+qdRUwrCMSziSN0QioEpI1BB5GmOEwwU3mvMqIjkLQR7CaaxAmAXkaCUkKGoqZIbUoHLlJ0M2navAivA3tSzGCQhspWQdfq9WLh2LCW4OomBzm/zpQ+rNlkHMLE8x+tG4dFqEi4zDU2OJ4vvVgmSR5wKFxzzmTIVGOR6daOxKVKSEpVlIjeB1qDiLYtF+Zo8WiQxJgXD8HKMyzlbEyed9BWPY4rPh8KBYJFrdY1rVa1KSEzZO1attZUlWVSiCPCnUz+WlBHSHGMSAr2H8jRGBxiUoSkmInYnUk7edTshwx9wAnfOrbpp8qDewsLKeR+G1Gr2i6lPdDOJrQpsBJkkg+7WeXlS9GGAuaNbYqVLO50FcWvOVLCClOUZj7KFw/DFvSvKSJAABAkkxqdEiZJgwBYE2o1bRcWEim7z4aQEpAkaDYdT8fM1hYgY5hKtz+EVf8ADCEp+8fhV9E29kmTHP5aVXsXhQkwDmBuCLSOfSj+KcQKjlBknU8/08qhxLJAFjAAEx9bzR0ma+TBrKoGBFK2qHcbpg4mhliqQZIYAtJFDuHnRryZodbNGDAMAcqLJNgCSdgPlan/AAvs86+fAmE7rVZI/U9BVz4X2daw4keJf4yL/wCEeqPj1oHrqmOsYlFnz0lQ4X2XiFvC+ob/ANf6e/lRmOAqxY33VX8cm8ak6Aan2UpXLm5jGUILCVvHJrKYOYKSFLskzZOtoF586yrF4kbPYy0PMkKSFJJi/wB6pWVQ5WMEaXA99VvG8MWFEaTsDaDy6VccIogamDJI2MWMg21vUqsAhWqY1um0/wCE29xFQoyU+lvlLzvqDn9ZS2OyocQkpcQly5KXFZJE2ySmDYc6Z8F4cyzDSgVOrJlTakqSkgGM1wISCSQZFp2s8VwjWwXyuQocoB19k0zwvCG8pK0jMtOUgDIcusGLyd/dzrqlZbXvCSmxNrTnHHW2HQlnuwWkGUlBLSlLIAU7YkEqiwUlUADrVb4t2OWlXgUQbw299yrUTlUfu1cpJSbejc1fO2WHawTfftlRckpZQo5hnie85wgeLeTlG9cq4IvGNElp5aUqMqSTnQonxEqQuUqMbkTepa2toobQD5CfEIvNFsusrCXW1oUClWUpIKgDJyzGaYMQY0vWnGnfFnSCCkzl08KxJSdiLxytV6wnFsyAl9sJBEnIM6JgqksuEiYGqVCJtQjnZjCYhZLbhGb0kMnOTfxQy4Q4FX1ClJEC1FS1tKqLK339/OJTYXupjPsfwBw8PedbELdTYE/8uVAZRzKCtUG8Kb5Ut4H2axRcP2clBA8XI6+FSTZfkQavmBx5Q6ENwEIhGQG3hsQPL0QeSU1JxztQzhFlCG1qecT3mRCcylG+iR1B+NeijtSQggG+f+wGIqVAFJAGP9yocO7XLYIbxDZbi3okoHmg+Nv/AAyJ9Wn7jbCgMRh0HvIXCGyFNrIGY5cohSyRk2P3kRpCTE8ZW/3gxGGCH0AOs94nNKdFBSTqLGNpGxiQv/iEUvJ75qGsgSoJg+NJkOAQOljMQCNLhU0iVRvQWMbTrFX2tn9xKzgu0GNwDqmnZWEqIWy7sTc5VaonW3hvMGuh8C7SYTGtwlS0upE90SUuApGrUGFqttY7xpVe7dYzDY9lrGtyl0qLRCk5S6lIBK4BPoEhM7zHq1WuG8FbBC3ApUEGAcvlBFwqLzNrc6HU00ZFdhY/v1ldMncROzcOdWU5XZzlKF3TlMLEpCxJGcQoGCRbWjQ3NUfgjmI+xYsPOl3uilppyPGoLGpULkFK0KG9zJNOeA8WcQe6xGZRG9swFon8W/XqahNQA7ZXT0b1FLL06SxJBFwSNR77UY06o78/z/U1uyhtSQQqQfZU4YSKzeIjYYOW6gxOHMfpTINjrUGOebaQVuKypESddbDQV2+bsitnBG8wKnwrUH62M/lWYPi+GcUEIcJUrQZVCfeKZdwmZvWbpuyaZfr686AfZ8XX6HzFNVJH1/WoVtJ1JNcDacVvF6W60xB2FFtkAlK7HnsR+Ve4nu2hnO3M0YaAUMGsymbd4oWnYVWeJ8RMlKTJOp5mjOIcfTdLacylarI+CRsKgwXC1Ze9UBM6Hl+Vb85vAxEy0lJClNLdSCCsAkW5DLBUreBTXEOLX3iZIZWpCkJuhSMtyARe5g36+QPX0qIMqJgAk8gJPwpgQdYg1T0i5xvpUCsOTtViY4I4rWE+dz7hTPDcEbTdXiPWw9w/OiNdVgCgzSm4XhC3DCEk9dAPM1YuG9lG0wp3xnlon/3VYBAECAK8KutIfUO2BiUJpkXJzMICRAAAGnTyG1LcW7AJ0HM/V6nKlq0TAm5VuNJAFhfnNqhbwQkEkrVEZjyuT5DypSDvGPFGIbUucsp0OYiZnXKNo6+6g1YNKZgEqzK8RMnYC/tqwvpgCYH9SDSDF8QSNLm56TII+VXU7yGqQIvxjd4/f/7f6VlDYnElU9QPeLyOWpryrVGJ5r5MYYbEI2lP8JI1MqJjUmm2FcWD4XARPrJ2tumOR51U221i4INgYI3tYexQo5Ljg2BvFjHWb7X1qaqO4l1EqeDLbhcesRmb/lUD75yxp11og8VQYTdKj+JJAAiSSSIsL61UG+JqGyhqdJ0sfYKlw/GwTc++2vzEVK1FG/CWpUYdZW+P8TGLfKkeJCRkaSJUcs3UUpBIKrnTcDaov7JWACod2L3Xlb1EeuoHQcqtrymnUZYyj/8AUotH3tFIPtBqqY/sK2oy3iXUnfvQHJ5StGUgjnlNeHV/pWpdi1x7/wAfvPPqUwWJY5+/vmCPDCpHixCCQBZAU7YDLr4E+dzrSXGcSw8hLLLrqlEJTKkt+ImAkJbGYmSLFV5FS8T7G4tPiQkOka9yoKJ/eS2YXPMZY/Ir9nHCFfbC842pIw4CihQKT3hkNiFCYHiWNwUAb0FH+ntvCte/bj+ISIijceJcsXg8Xh3E5mVLbQlCc6CXCYEqJklcZiqJmBAm1ZilYfEuM4gqLb7B8K0wSU3zNrB9JJlW4IzGDerc3xtJF0LHs8ufn8KgxreEf/vUJJ/FoobWUk5vjX0yVmpqEqIbDqJxWk7bqVQXPeVJlbeGdOKLn2h9YykrAQEtyVBttKZypnWSSbVWTwbvnEurT9zJU4oDMEhMkhUEEafEeVWjjHYfMCcLioP4HYUJ5ZhBH8qjVL/sjFsYhCMQ0C3IK1pUHEBsElalRdIgKgqAuKopauhYhDn8efrO+Gqk7jn5Sz8U7IqCUfZ0hTYR4UiUnxFThsrqo7yIqoq7wOIbUogZkhUpgwSM6iCLWk+QFMezXG3kOrKXFJ7xTilo1SSqSZSbTM31vROH4UpxlQbQtKci0pE50yUlA7sKlaIKpsSLGYqCvq0R9tU5tcduv1xPUo6R2o+KnG6x79O/z/1LHxTHuPtIGcoW5lWpKMohRSldiZzlIyzOu0RVN40eJNKLvfrcSCB3iQAQYBGYRIseo1vVjeVkSwcpWVFEXgJLfhVJJt4ZBAG+2tScdWn7O8mSZ7m4E+mpKN7ejJr5TR6uqKyIcgm2elyBg8z1/E8NCR94iPh3F+IOJAaxjjYmIITBkBX4ZzXPup4nG8QAy/aXlL9lutk3PlYe+q3hMUEq7tKoymDa6rae7lyq64FxQyFItlSJ1iZG+or7SmwAtYH8p8zWZzwSIHgOIY5KgHH3T5/7VPx7ieMiELIB81fO3wp2zw9TihNzT9PBUQM1/KseqitewjKK1CMmcy4SMeTmL7nshP8A6QKsuAViQklbzpPVZq4M8OauAmCNbmhsRw9KgQgwb2NJasGPFpUAQJwztr2sxqXihrFPpA/C4ofI0iwvH+KOqCEYvFqUrQB5cn3GrvxfsWFPuFxYQEhSlaqgJGY+iDBjn7Jp/wAG4Rh2cMFg5EKE+GylQbhSiAo6RECOVVk0QAFFzEiq1rnAg3YNjENL/wDFYt55SknwrWp1De4lSlanTwm/OgePdqTYvrWhRzEN5SVRoCIEJSb3gXB1iSB2p4+47922MqNgAR8qrH9hYlwyGHFE75Fn3kit+Ev5nNvwixqVbiXTso3iMcQ6zkQw24EnvFHOopyqvANri03rrS8IkjLoOQtAGgqg/sm4a41h3kLSUKD5kG0eBH6V0Q2rzK91qELK0sVvIEYFserPnf50ShMWAtQ68TFgR7BWmJxCUpKnHAlI1KjlA8ySBQFWPqMwED0iFrUBqQPrlQrr4m1aAJUmUqkEWIgg9QRrQblklRNgCT5C5rtoE0Ek5iDtHw/iOKeCcO6GMOnKCsLKVEm6j4fEqJgCQLVYMClTbYbWsuKTIzq1UJOUq/ey5Z6zVW4b28RCitEDMiBJJyzCydpy3r3spx17EuqStAKIUQtKSMpmyVHTSetqUq2YmPY+QYlyZxQBg6VmIxB2EdaU8UxndQExm1vsP1191K0l59WUrURmgwIAF7mPKvQo6dmXccCeTqddTRinJEL4jiRfMuTyn8tqR4hydBRTuHShRT6WVWWdjJj4CoSvwnaU7dEz8yKqCBZCa5eBlkiSRvFZRGJOvt63zH/TWU5eIk8xoxw9oxCnAY8/wjl+7R6OEJiA6dFC6AfSjy0oTDpVy578vb1HvpkwlQ25ct/bUFRz3nq0qa9pH/YKjo40q83SU7pOxPI1Ejs27BsyZAmFm8Dw6p5xTtlZ5H4VOhZ5H4VP4zSnwEiH/h9Ykhsbn0gbmee2nuqB7hSgT92rfrsDNjzkVZFPx6pqE4hPXfb30YrOIDaemesrysAZjKoX3vuRv7K9U2uB4rDTMCYEAiI8/hTh19J3V7jUK3BO/wDL9bVp1NTtFfB0DzFJQ6B6nvIvrF6nZU7HoJInZY/Pzqx4HCJy5iAo8o06fxUJiMbMo7opTbaCDzI5VnxVQzv/ADtOOnvFRNpUyd9Mp+Xl8K4x28xYexzoTo0A0I2ySXB/5q113PPsUA399QY7hGHfH32HQsxEqTKh5K9JOmxFD8S5OV9v5jKelSnfafecn7F8POIxKGxMEd4vogAE+9Sgn2107iLYabKUlIOQhIsLgeECesVpwbguHwbiy0hSStKUwSVAJSSRlzGfW3J0FOcrKozJSTpKwJ6AGD7hUGq0tbVatajCyKBbjPU8RiHZT2bu5/ac0wreLZCgXEujNAkpXYSMwgkieumWjMTh1rZypbAUpSSolZMkTeSBGsxFdJZ4UyRJaQeXhH6Ur4jhkNnwNxpc+j1JHOPrne9Og9QVGQbgb3GP1tz+cH+4q7VY27GcuwvZZ0KzzIJvpM/npV24BgFBMG9zMmfWNN8IsWSEp1kRtr0H0aaYLDRrH1Jphq2a1okITkmGcLwgQnrRDrMkEkwJkc63SQIqJ1zlU+SbyzCiLcXiFJKspJzDU68uXnQLBWsgLKkp5JMH2q29nvpi8zOtaJZFUYtJtzboSvAtlrIEJywRAETz051UuK8PkZU2SLADQCrsxMCgsf4R4W85nTTrr9aigo1fDaHqKIqraUbA9nh3iVq0Sc0TuNPjenXduBeYLT3YtkyyTYXzTa50jbrTg4ZB2/L61qq43h2OPeISUQpYUlYXGRINk6TsnY76096hqnJk9KkKIsJZcAsHNFiT5Tb691Guj6n9KA4cMogxmATmjSYvFYcc9mKglHchfdn0s8yE5h6uWT7hUVRrNPUooXTEkUIOnwP50Ni8Ay+tvvrhBKkoJ8KlRAzDeBNutMVQo9apPaDsZi3cUrEs4hABTkDa8wCUlISoAjNrc6C5oHLETqaqGybSy8NaaZR3TJ8CSqBmzZZJUUzrqTrRbCvEdSCNIm/P21Uux3Yd7C4hzEPYhK1OBQUhCTlJUQrMVE3IIt4dzVyBCSa1OMwXGcTRWCaJksJJ55E/nUi1lKTDarAwPCBbaAr8qS8U+3uulOGUhppKJ7xQCitzXJBmBpJi19dKY8MxLpaQXkhDsQtIiAoEgxBIgxOu9EHF7WgtTa17+0rpTmWVOSq5MDedtoAFqtOGwiu6FwmROlgDfTe1QnCIUSdN6mbUUWSsx7wPYfOrqlbeBtxPGp6BUYl8xLjcAEkKABSoSFAwJsLDURGnWlWKSYIHTztb8h7quiXmynxgGfVA1PONAba0k4m+lUBKQlNojUgwJPMyfhWU6hJsY+rRVFusrDoVvOpN+ZrKsHCuHpVC1iRsNjO/srKa2qVDaJTRO43cSBx4XIKjOaIPQD5itXcbB9f+bmonnyIoNpyscV0+vhTfDTtAWq/f6THuIK0lY2nvCNAnr0NQI4k4QYKryr+8V+GMvnNRvKOkGbjcXGo5UNhnum07afrY2pgRAOJviVCefaFnEOkekra2ZR/B/pPvrwFw+urXmr97md8w91Z9qvttvzi/skVi8ZHrAfpfKfblPwofkJRm2TDsNg3DHjUbzEbxly606w/ZZyLuAW3EnRQvf97ntVWHHsos4JjbnY/JXwqVfbNQ0eX7b2vOo6fGlPTqn0+01atJfUfrLtwzgSmSVB2SdPCQLxqArxafGoeLYZwlAUUGL5ouTBBEbJv10qiK7cPHR1Z+Gs8uUD40MO0byj6ZHUyfw3+JoF09S92Ii6mopn0g/rL21ggNSPjyI/Oj2EpH0apDXEHiJLkc7aXEb8po3AcUzHK2tb6gbhlsuRr6SgcqbRqRSqi25jqTluLy34lCCgzsCZ5RQXCVhxtLiCFJUAQReQbjSlfDX8Ri0Ooa7tpSApCkvE94FHTM2keEHnmPlVBwfZrCst5HcQ4MYyQHMIrwh2B6LSmElzKqQUuAmLBSReApVFAIJlJpscztOFSRKchSBYaQbaiNPbFaLTqlUq1uQNDtYDTSufN4YgEsYR8NmFj7Q8QttVpCUy4XW9ZQpMyDEyAHGG4WtQCg60AbgNIMX1AUpZMZri0pIgRcVm03vOuB1jZ5CWzmTvYg/lRWHfBuKr6MGR/zVqSLGyRBHMJSPrpoWjFBGpBHMUzwzaINVbywNvyI3FYpVI8JjwpWYHe8fX+1WRCgoVO3lMoUbhF7rtRpeBojF4M6pvSkAzH19a01bMIhwymWVAsKr+OfcDycqCpBz5iDBFrWmjBiiEwTf5Uqxy1QSkkUCUs5jKlXGJDhHF92nvUZVGxSFbXvryojvki0L5+mbfGqyvFul0BSzcEDaDqP0o9nvAD49fhTqlNgLKcyZLMdzRqwACQJve5JPW59n0K3ymCnxXWF+0RbT0bTHO9C8ISSTnPokQR7asqWQRrXn6qk1RsNaevpai0qYFr/APYtiIJMedqLbxST66PfUjuEB190A14nCpHqJ9wpgAtmLc4xNXMQmP7xA9tLnVgJUvMClIJJBkQm5+VMncKgi6B7qFZShBIAgG9hvpWkDpFqWvmVD9nfatOMXiVJSW7tqylwrsQU572SfCAQLaa0D2F7XoxLzmHCClUuOpXnK+8GYSSFXSoggwLa6VfU4LDhRWG2wsgpUoIAUUk3BIEkSNOlaYPh2GYENNtNDkhCUfICaWFsbxxYETXuzpNz9TRQww/Er4dOnShw7cn6jlQPHkPOsltheRaykZhqEk+KLi8dRvREkC8xEDsAcRieHJ/Gu3UdenWg8TwROXwrUSIgGIMEGNNTFV3B9lF4VrO3mViQ4lXeZilKk5hmQUyQUlM+leTVv76up1mM3U6WkvpNx8rfT2gWDcC0gptFiNMpFikjaK8qPGZm1982nNNnED1tkrH7w0PSspvhlsrJvFC4bn5GIe8OWP3T8U5vnWyiokeZH8qvDyqFrECAIMwQeWkDTpW7uNPQafAzI8zXpE5nkquIC5hlqHWP+1JP50M1hheVaSrXYKX+oqd94kzJnXl8tKXhUE7U5SSIWyGfYkRJWRYC0nUIB90GgnsGzaMxi17WEwbXvPwojvZFgTptOulYMK4raBJFzGk/oR7K0FhyYZRDAiw3aE7fxXte/kK3JEyEgaaRFp5A8zULmOaCu7RnfeIs2ynOoK18REiOe9NE9jeIYhClFTWEkSluStZsLLWmyJ/dnyqWrXA6xyUL9JXOIYtKTlWoZj6KQCpRJ2SkXPu3qXGcP4g2wcQMGtLYF1OAZgn8RaBzpT1Om4rbsXx3+ysU41jMNBURmcyy63NswOq2iL+H46VeMd+0bviW+Gtd+rd50FDKNdR6Sjpa2u9TGu5NhHeBTAuZF2N4Lw3EYf7Q68cQUj7xL6g2hkxcFpJCQOSiVTsa84FjVM4lbPC1fasMfEpCyUtsqP4HTqDGwMxub0r4P2Ibzl3EDvlqVmypRkZBNyAkbTsbdKsPEOz61KS9hSMPiECEqEZFpHqOJAgp+UDlXGg3JMwahQbARsezynnO+xTvjylOXDy0nKfVUue8WPaKkwXDmMO0UssoQACcqAASQJ1OpPNRqLs9xtTxLD47nFJHibOih+Ns+sk/DrrTUYZSYtPl0rKYVesNyzDiV/B48rUUOIDSrKSO8z5kGwMwBIMggTFrwROr61NkqaIBN1JJ8K+v7qts3vBgQ7e4ShagtTfiEkG+4g6HSNqrHafELQvu2W1LVIzuFCi2wFn03ijlM5ReBJygzVIq0+sialVPpEHxvaNpPjV4VaFJMLnWMs3sJnSLzF6T4vFrEl5XdAmA0IUsn4gHe0gi4Ubip8fwx7CE5GV4rFOBSmcQ3ErSSJafbUqEsxsmxAJGVV6UcI7LY5boW/hnR/KEpTMhDYzHKgTYVw1CHg2EP4IgXIuZcuCOHJmKYHqyqVR1tHxqycNxgQnxf7Ur4Zwx1S4W0pCEjePEdgINMOI4A5DkQSdgDr7zU1RkY8ymmjqOIbieJgCwPnSF3ioB0jrYmtHV4r/8RZ8nED5qqqP8D4iTZhwjq43/AK62l4Y5M2oKhIsJZDxVO6ordriiFT4h9GkZ7O4wj+415rbt/mqJrs5jwbMEA2/vG/eZUZ+dN30rcwfCftGPFEpUJkTbb6+hSp/tPkspoK0uDE8zEHembPAsbopsgcwtBHxWDUeI7DvOD0sp/ej5pWawVafBPvC8NhwIHwHtalbjhLawgJRABEg+IqJ8xAHlV+w3FWiB6QtuP0qicN7D4hgrlKXAqPRdyEAT+IQdasbbKkABSHUwBMpCxp+IR8KkrspcleJRTB22MsreJbVosfL51JVbwz6QZzJ9sp6+sAPjT3CPpO/156VP4q3teHsPaTml2KFOda0caBGlMgERB3h5++tVvGNfbc/Lyps5gxyoVeCH18Nb0UA3guFcSokTcdRPwJofHuKSqAIHOPzrZeEUlUpNwRGvu18xpRauKpFlIUOcQfmQfhSq9Jqi7UNp17ixNotXxJwgAkQPj1PXyorBrzgnQipvt2G3gfxIj8q1xfF2G0FQUlRGiRYk/kOtI0+lro+WuO1pga2S0D4vxBLCQVXUdEzc8z0FZVO4txIvKzK1vt9eXsrK92npU2+bmQVNXULeXAmzb0/X18KnKDHsB9ijA+NeNL2AAm46d4FyJ10CRblU4yJuo2ETJAAALZveBrvRXzAF7Yg5ZvrIBOlpGXMDJ0nTetF4RKVeKDHhPkqDN9N7iKR8X7aNIBS0O9VESLIHhI9LVWo9ER1ptw/sY/iwHce/lQqFDDs2GggLOn/qP71EK4GBNNFjkxe92iSVd1hkKfeUB4WhIEJTEqFgARtMUi7Yo4i2EnFJLbazYIIKAZUcqignxX9Y+Vdk4VwxnDo7vDtJQDHoi5I3UdVHqTVc7adrMEyhbD0YlarHDohVzpnVo2ZjSVdKRVYnkyqkoXgRD+y/tnhGmxhnQ2wvUO6Jd/6ij6K/MwYtGlWHi/7REBRZwTZxLv4tG09SdVDqIFvSrnPAOxjjpzu/cNm4QLuEHYk3SI536CumcI4Uzh28qEBKT6o1X1USZPmb8qAUSctj3nNXA9OT9JXEdml4x0P8RcU+5EJaR4G0J1y+G5Ek6EdSaueBwQbSENtobSLBIhMe+9B8SxjbABccyhRAS0gStR1gJF1WvNzzqPhHHWXnFNJbcS4kAlDgKVEGwI2ImqFVF9IkjvUbLGWFCSLmfP8ArRrPwoLDRcg+aZnXnzFGE6Hn/tSnPSMpr1kXFOFNYhIzApWm6HEmFoPNJ/KluC7TuMOpw2OASpRhrED+7e5A28DnQ2+EuluQK5X247WYbEOt4JSsuFU5lfxITnjL6SWZTEgwCsTAVYVMyi1zLkJ4l5d7Xofxf2DDupSu/eOz6MattSIW78BB1IgCcZ4uvhRS0hP2hD2YoQVfepXuVQPGgnc3oL9pGE4YxwpAyIASmMGWSM+cwpKkL3TIClEzOtzFciL7rqi8+4p54hMrWoqKUiwBmwIsOXiNI5jhOycB4whlMlola/SVokb5UWgJHL+gFlb42mASmJ5muA4UDaCRKtjHM8hpqJsRXR+AdjnFhp1xSU5rhKkgxuBawm6hArZ06EOIDcRRKnLTFVtzgjgWFEoUkEWmCY2uIvQeN7cYVDhbe7wKBylISFJB6wq/K/LSsnSw8S4iGkBeWRMa7QTNAHtIiJ8MWk5hadJqs8c7RYPFBlhK+8l5sKQUqBymUqEmBuLzTV7sPg9FpUBaCFki2gIVI/I106GK7UIAmExMTmGvLzrZHadBiAm4JHiF41j3VTO13Y9vDsKeZK1JQUhQXCpEgEiI9G1zM3qjpeUiFRBEZZEg6EDXz153FbOnbk9o0QSShMCbqAPu93vFantKgWOUEmB4hH9K405ikqUDBQmBlV6UAzIIBunNIvoIsRamGBx5S9mISFG4CjmbWnUFMKgEW3gQRbSunTqJ7RA+s2kXIkgyAJJBzQR8OtGscQz+gpOaJKZvHMXuOtcpZS84VKS0sRdTUHILkK7vKbXm3hUOoNWHh2KW2QlAUSmCtteZRyqAMNkEg6kWgkg2gV06W0cSPrISr2QfeKlaxmHJujIeY/UXoBpkKEpJgbHW+kcz7qEciTqOhpoppUXIkr1Hptgy1spSoS25+f6GpEuuDUT5X/Q1Si5FxIPMW/Oime0LqLHxjrr76UdABlDb5Y+nEMa2/qH37y4oeBrZSQaQYPtEyuyjkPXT2GnDb9uY5iu8N1w0YKitkSJ1gT9c/dSzFMkbT/XKDzHOmylTpQj6730ohgwWsZX1tAiIiYA1F7yd0nT40nxuHHq76A2sRIMix0I9lWVUT5QT/mH5j30ixwjL5IHLnVVMyWoMSsYlBBEiJEjqDvWVvj1SU+0f5U1lWrxIzFT/AGrBWlvDNqfdhCQEzEjyuRfa3Wij2Ix+KQFYjEIbMSGYKgDAABCSEg2F/Eau3AeFMYdJS02lANzGpPMk3J86Y4nFttIK3FpQgaqUYA9pqM3bmWrZeJ8+cTwTrDimnkFCxqNjyKT6yetWjsh2/Xg0928FOs+qAfGnombZfPTblWftC7Ws40oZwzWcoM98UwY5IGuXmTy03pTwrs6gQp451fhGg/i/F8vOsp03Y+TjvDd1VfP+kf8AEe2GP4jKMOPsuHNiUqOZQ/eXYq8kwOZovgHAWcPBAzL/ABq165fw+yvcOQIAsOlHMqq5KCpnkyGpWZ8DAjzAAEydAJPXkPaYFGIdspw3IiOUmwtyHLpQGAMtuDfwn2A3+YozDQUqSqyVRfkRcEDf+tY3MwcSrcWRiGsQrHIU2pKGiFBzNKRMkpgXKj5TpW7OCZcZ+2Yl5QWtAKi24ptKU+q22EmVQToZJJPlVlewBUkoORSDIIzCCDYzME26ULwrslhGVhwNpzgyIJVlPMFXo+z3igYC9xNUm1jzDexCHhhEF8qKyCPF6UZsyc37wTlB6mrS2NOg+Jv+dCIOhPpbDbpbb8/nWcbxF7HPKwOEJDabYnEg+gN22+azcT59alqGwlVFbtM4pxNPEMUnhzL/AHaPF3zqSAVhPpMtc1HQnkDrBmy9o+E8Pa4eWcQ0kYVtICUj0gdE92de9J31JJnU1TO2v7PEMs/aMEFJLScykFwiQgT3iFn0ViJiQOUEXr+C4jjuJlv7Q0p5lgiRnQ3nVHrHdURJiwO2aajO5jLvKoi/s32VDiAtzvC3/wApBUTCSZzDYAk7ATryp812ZZSFAJX4hB8R2IPzFMOJ8bxyCEs8MJjUlYUkDYDKU/ppQ2E49xQrSFcMTlJAPiy23uVmPOD5V209p25e8a9lux7Knc5SrKBCpUozO2t66MpACeXL2UHw9wgBKUADclQ16DU+Zij/AK1rMzbyBdk5lagE+XlXKMXwJpxalqZJKiVHxuaqM/irpnGX3ktL7pkOLkBKS4EAg6nMRaL+6qi5xDHCT9ha/wD6Z/7a6xmbgIiwHZ5lDqFBkghSTOZzY/xV1gxpEnl+tcvc7X4lJg4JAP8A1j/po3B9t8aVR9kR/wCaf9NCWHeGEY5Al8ewSFNqaWmUKBSRsQqxHSub4/sy2HFhTUmTJlV+tjFNX+2eOSY+yNe1xX5Jpfiu1uLUZOEZB/6i/wDTXbx3m+G/aCr7OtKMlrYDU6AQN+QFTNcCaCchZBRJVF7EwCQZkGAPOK0/4lxe2FZ/mX+lRL7TYwf/AE7XvVXeIveb4T9pYuHsBpGRKfu9AdSmdrn4THKi2uzrLyQVoQopGVKjJMawTqRJOt71WcBx3HuKIRh2bCTIXEHQH62pr9o4gBmbZZ08SCF26pIIzJ+I66k1BYXEW3lNjGz0JAQfRAgKBnTX+IbXvYVGtHhJX4k2CVA3k7A9BsenOhmWMaq6Rh0IIlSFpWog7iyhmHJVj0FVvtL2uWy4prBht5TOYPoJJMgyvIm3eJSfCSJKctwAJpiXXmJqLvGI/eYMZknMkancfxDbz060udNOODpQ+2HErCHRZaEKzhpwek2TZVja/wAaQ/25hHVqbLzbbqVFBnwgqSYIKTBF9026b1UtRT1kT0WHSQumt8Hxd1k+BVuRuK9xjCkGFCJuDqCOYIsR1FLnafYMMxFypxLnw3tW24QHBkVz+vrpTh1ciQcw5j9N/q1cqcozh/HnGdDmTyNKbT/4x6aj/KXHHJtzH1rSHH4s738WYzedqZ4TjLb4kHKr6+r0u4m30A+R/Q1irY2hM1xEWKcBKY5XtvAB89B76yoVg5oIjWsqpeJM3MacV7ZNtAhqHVjr4B5q38h8K5/xR7E45YU+4rINBEfyI0A6m5rZASDlFwNzFz0nQVMFjp/loEobvV+kqapt9M2weBS2IQI58z7d6PbQaEZc6j/LRKCk7j3j9asGBYSVhfJhzM8j7qPYnkfdS1iDEa8ppk2tKeqvOQP1NCTAtG+BUUEKvPKNQefSmSFtqvJR0iR7IuBSBl0a399MGXBy+NKZesIHpGyAgevPkn9Yolt4D0R7Tc+zYUsbWOXxpJxzjTi3U4HBDNiV2UoGzKd1E7GL9BG5AKHsBcxiXY2EG7d9sMmbDMK8Zs44D6PNCT+LmdtNdLf+yriuFXhEMMeBxsfetn0lK9Zz95JO40sLRFDtfs3wf2XuFCXdTiPXz87+r+7y63rkvF+GPYLFKYzHvEkAKbJBUFjwxFwVAgZesVE5LS5FCiwnSO3PaFeNfHDsIrwA/fOC4OU+IW1QkxPNUDze8LwaGGktNiEpHtJ3UeZJuaQ9j+CDCteKO9XBWRtyQDyTPtJJqwBdOSnYSepU3HEnz16FVHk+o08+teIF9QfbHziuIgi8Z4PnRjHiUBS8KgRTLhKbFVKbAvHpkgQgYcXBn31EOGp5minBvyrO8sI30pNzH7V6xPjuEIgyArfTT27UkGCLapT4hy3H61bcaIbVSRP17zzrjTWoMzhWek3l47QfEPCNKDLqTaBTnFYdK03F+ehtSLF8GUkgpc6wofmP0qR9M98ZnoUtbTt5sTZISBFqAxuIABrF4PEJ2SrolX6xSxbTi3m0LSpIUtIMiBE3+E0k0nBsRKhqabC4Mu/Z/DZGQSPEvxn2+iP5Y9pNMq0S5Ule2ihVCieA7l2LGLuN8WRh2wpSkpUVBKAo5QtRkhIP4iAY5muGcFh/E96tPd4pkqdWj0EOuINvSI7lwulCVA+E5jGU2Nk/bdjJcw7OwStZHVRCU/AK99Vvs7jWH0uYbGLLZcQhtvExcZVBQQ8T6SJSmCbgSCoCIRVPmtHUxiAOOJeUpL0YfE3SpwgoQ4d04hP/AC1zqsCDPiA9KnPAeEuYx44XGAoUhIh9RAcRMBtEmz6VGyZM6lKotQnG8AtlYw+PBBA+5xSQVeEaBW7rYtb00TaRYy4x/wCzYdnCYgFxDmZ7MhclCc2Vk4dXoqSAFLym33o9E3CoyP8AjPAsTwlrvGnvtGFzALZcGXKVGApMHwkm2ZMaiQoUjVxV9xJcwq+9AEqZWgd82BqYRHeo/eTpuBQmM4ni20pJfOLwqvCO8JcbVvkcSo5m3BYwSFDVJIvXmB4A5ifvuHBwqQRmbKglbKjJBQ6SlLibGDIUNwdaIOy8GCyK3InjPa5R9NtJHNJI+Bn502wPFmXrAlKvwqsfZaDSjiLGZZbxqDhcVs6U5W3OReSkQCf/ALqLcxvSTH4JxheRxJSrUbhQ2UhQspJ5inJqXXnMS+lpsMYl/RKTKTB+ulOcJxbMMq9fnXPsB2tebSElLbkaFSfF7TvW7vbJ7Ztkf4CfzFUnU0yMyUaaqpxaXd9AzCOv0K9qn4Ptu9PjQyeRyfO9ZWjVJaC2lq3xBcKkGZFeIFZWVUk1pOgUQ2Kysp8SYzwXorO8D4mimKysoO8Aw9imDNZWUBnQsGx8j8qU/sRSCjEuEArKkArN1GQSZOpvfzrKyotRyPzlWm4P5TqSa4jwzx8ZcK/Ee9xF1XPhzBOvIAAcorKyp15HzlD+k/KdDFTYX0k+YrKyqmka8yfBiQSbmtsNfNN9da8rKUesYOkld9Xy/M094Z/disrKVU9MdS9UKoXCaqrKykjgx55E94h/dq8qS4dIOomw+ZrKymU/TE1PUISgaedL27m96yspiwH6TVQ8RrZIrKyiMWOYUjaihpWVlaI+cN/a3/8AMD/0m/mqqbFZWVK/qMpXgTo2F+87OuFfjKCvIVeIoyrhOWfRgWEbUt414mccFXDa8H3YNwjM2kKyfhkAAxsKysoIUV9hRmxK2zdC2HsyDdKsqZTmToqDcTpXQ/2PJAwVhq44T1ICAJ52rKyuM6C/trQPs+HMCe9ImLwUKJE8pA9wqkcPGbhWJzeLu3mu7m/d5ozZJ9Gd41rKyunSsgVhFZWV06YkVlZWV02f/9k="/>
          <p:cNvSpPr>
            <a:spLocks noChangeAspect="1" noChangeArrowheads="1"/>
          </p:cNvSpPr>
          <p:nvPr/>
        </p:nvSpPr>
        <p:spPr bwMode="auto">
          <a:xfrm>
            <a:off x="307975" y="-1524000"/>
            <a:ext cx="671512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7975" y="846892"/>
            <a:ext cx="8983979" cy="677108"/>
          </a:xfrm>
        </p:spPr>
        <p:txBody>
          <a:bodyPr/>
          <a:lstStyle/>
          <a:p>
            <a:r>
              <a:rPr lang="ru-RU" dirty="0" smtClean="0"/>
              <a:t>Безопасность</a:t>
            </a:r>
            <a:endParaRPr lang="uk-UA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600200"/>
            <a:ext cx="7157120" cy="4821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007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/>
          <p:nvPr/>
        </p:nvSpPr>
        <p:spPr>
          <a:xfrm>
            <a:off x="2286000" y="353695"/>
            <a:ext cx="82296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1" fontAlgn="base"/>
            <a:r>
              <a:rPr lang="ru-RU" dirty="0"/>
              <a:t>Браузеры. Варианты. Какими лучше пользоваться. Основы работы в браузере. Избранное. Основные настройки</a:t>
            </a:r>
            <a:endParaRPr lang="uk-UA" dirty="0"/>
          </a:p>
        </p:txBody>
      </p:sp>
      <p:sp>
        <p:nvSpPr>
          <p:cNvPr id="5" name="object 3"/>
          <p:cNvSpPr/>
          <p:nvPr/>
        </p:nvSpPr>
        <p:spPr>
          <a:xfrm>
            <a:off x="333375" y="0"/>
            <a:ext cx="1190625" cy="1190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AutoShape 2" descr="data:image/jpeg;base64,/9j/4AAQSkZJRgABAQAAAQABAAD/2wCEAAkGBxMTEhUTExMVFRUXGRcYGRcXFx4XGxgaFx0dGBgYGBsaHiggGBomGxoYITEiJSkrLi4uFx8zODMtNyguLisBCgoKDg0OGhAQGy8mHyYtLi0tLzIvLS8tLS8tLS0tLS0tLS0tLS0tLS0tLS0tLS0tLS0tLS0tLS0tLS0tLS0tLf/AABEIAKIBNwMBIgACEQEDEQH/xAAcAAACAgMBAQAAAAAAAAAAAAAEBQMGAAIHAQj/xABKEAABAwIEAwQHBQUGBAQHAAABAgMRACEEEjFBBVFhBhMicTJCgZGhsfAUI1LB0QdicpLhFTOCotLxFkNzwiSTsuIXNURTVGOU/8QAGgEAAwEBAQEAAAAAAAAAAAAAAgMEAQAFBv/EADERAAIBAwMCBAQFBQEAAAAAAAECAAMRIQQSMUFREyIysRRxofBhgZHB0QUjUuHxFf/aAAwDAQACEQMRAD8ArDmCWhRStKkqGx8J6G+o616GT1/mp/hux/EWE5EPYV5oT904pRSP4bAt/wCBSaix7KWilL3/AIZxYJSlxxK21RrkeTZPk4E+Zr2Kerpvi88qrpaqZAuImDB6/wA1elg/RFNnMOpBhSSDrfccxzHUWrUjz99USUMYo+zn6P8AWvAx7Kakefvr17DrSlKilQCvRUQQFfwnQ0BMcpiz7PFbBB5n40UlBmti3ehMaDIEIO5n20cwOnzqNKKmbFLMKG4dFMsOigsOaZMGgJmxrhMEMoUoTIJAkJEC1yeZqTE4MAZk6WkSDqNQR7q2wzqVJg5QoJKbjUai40vUz60ZfDvAV/hg0kk3h4tAsRiFquTfmAAfeL0OgkGQSD0oxlnMY8z7q1YcCiEKSINpAggnQ1l50Lw74Eq1zC6RrmG/l+tLXlTYJCQCSAOut6JZTBI5WpzhMMlLWfuwtSjuJgTG+m9DcCFkxNgmVKBAbKxYmLEX5+U2nfpS/iZuE5cuW0RBned9b351fe4hICU5YIOUHKOsxr/Skfabh33YXMqSYJ0kHSY5ViuCZzKQItwKLL2SibSRMWkxvNCYXGqah5IBIzJUDuDE6aGctG4dwd0rUTrABmPka1w3DStAUAogkoCQJgbqUfP5URPeda8G4vxfvG0NISpKRBOZRUTGgJNyB16cqVJykJSZESTuDO/MGwGh0miXGSCQdRajMDwVS0heZIBmAZmxjYdKMDtBJA5geIW0kKSlIVIIBgiORzEzPQAClC0TT7iHClNjMSk32n8xQQw1FxMDA8QBrDTR7OEgUaxhY869xisg6115hiPiao8IpV3F6bLZkyajLFNEA4ixeHgVAtqmq2qhU10oxAJipTVRKZPI0zU10rFNBIuPZTBALRWMMaidbPKPfRz6idqFV5UYmXga2unzqJSDy+dFqB/DRvD+FFYzrTCNuav6da4kDmcDeKGsITc6fOsp3jkRAAivKy94V51bjrTLrMPFSEA2WFd2QSCmytDroelcu7R9jXEnvO/LzNvHBW4hPMpHpADcHzirU12dxYaWwpbJbUCJKiqJMykbHW5E31onhGEZw+Ecb7xLqvGDlJEkiAkTEdY5mvHUBTZXv+E9QksLlbRV2O4GgNL7rFqW0gkltxoFGknwkyhWt0EGj2uGNYhsO4VYKVaBUwYsQCbpvsoeZqrcXS0G0JZQUKEZl6GwuCfWkk6xppQXB+K4jB5u6jKu+VQlM7EcjFVruHEkdFbmWTEYItlXfJUhtsZl6gqmyUIMwStVgRO50BqnOdoXi6t0KKc1ihIBRlT4UoCCCClIsJB0mroz2zU6yr7Th2e4RBcKgTmUZ7tDY2cUdxoApW0HmrpAXaACqQBMAHYE32H1ru4k5iXTaMGW3CcVaUB3gSwsjVOZTZN5gXUgbWzSQbAakrZMBVilWigQpKvJQkGqhhl5lNpIKiSYhOhAzSOUxB6E0c/xl1vIhkFJ8RXYFKhOZIUkyFbiVC21HewveKV23BSOessKUU04Bhc7uYiQ2MxGsq0SI33URyQaXdn8SjFjKMqHgnMpInIRYA+I5kAkgC6h4hpeH/AVNZUKSsZs6lBwKBQoqGTKFDw+hbKqCCo+wKjG2I9Ti4jN/giHLsnIvXIbJPly+XlS/uFIVlWkpUNj9XHWlfF8fxPDu5ioKw4IUsIavlBBNoKkqyyMwV7qd8A7b4bGthDqSlwlUJIJOUXSoLAAzZBJE+qdRUwrCMSziSN0QioEpI1BB5GmOEwwU3mvMqIjkLQR7CaaxAmAXkaCUkKGoqZIbUoHLlJ0M2navAivA3tSzGCQhspWQdfq9WLh2LCW4OomBzm/zpQ+rNlkHMLE8x+tG4dFqEi4zDU2OJ4vvVgmSR5wKFxzzmTIVGOR6daOxKVKSEpVlIjeB1qDiLYtF+Zo8WiQxJgXD8HKMyzlbEyed9BWPY4rPh8KBYJFrdY1rVa1KSEzZO1attZUlWVSiCPCnUz+WlBHSHGMSAr2H8jRGBxiUoSkmInYnUk7edTshwx9wAnfOrbpp8qDewsLKeR+G1Gr2i6lPdDOJrQpsBJkkg+7WeXlS9GGAuaNbYqVLO50FcWvOVLCClOUZj7KFw/DFvSvKSJAABAkkxqdEiZJgwBYE2o1bRcWEim7z4aQEpAkaDYdT8fM1hYgY5hKtz+EVf8ADCEp+8fhV9E29kmTHP5aVXsXhQkwDmBuCLSOfSj+KcQKjlBknU8/08qhxLJAFjAAEx9bzR0ma+TBrKoGBFK2qHcbpg4mhliqQZIYAtJFDuHnRryZodbNGDAMAcqLJNgCSdgPlan/AAvs86+fAmE7rVZI/U9BVz4X2daw4keJf4yL/wCEeqPj1oHrqmOsYlFnz0lQ4X2XiFvC+ob/ANf6e/lRmOAqxY33VX8cm8ak6Aan2UpXLm5jGUILCVvHJrKYOYKSFLskzZOtoF586yrF4kbPYy0PMkKSFJJi/wB6pWVQ5WMEaXA99VvG8MWFEaTsDaDy6VccIogamDJI2MWMg21vUqsAhWqY1um0/wCE29xFQoyU+lvlLzvqDn9ZS2OyocQkpcQly5KXFZJE2ySmDYc6Z8F4cyzDSgVOrJlTakqSkgGM1wISCSQZFp2s8VwjWwXyuQocoB19k0zwvCG8pK0jMtOUgDIcusGLyd/dzrqlZbXvCSmxNrTnHHW2HQlnuwWkGUlBLSlLIAU7YkEqiwUlUADrVb4t2OWlXgUQbw299yrUTlUfu1cpJSbejc1fO2WHawTfftlRckpZQo5hnie85wgeLeTlG9cq4IvGNElp5aUqMqSTnQonxEqQuUqMbkTepa2toobQD5CfEIvNFsusrCXW1oUClWUpIKgDJyzGaYMQY0vWnGnfFnSCCkzl08KxJSdiLxytV6wnFsyAl9sJBEnIM6JgqksuEiYGqVCJtQjnZjCYhZLbhGb0kMnOTfxQy4Q4FX1ClJEC1FS1tKqLK339/OJTYXupjPsfwBw8PedbELdTYE/8uVAZRzKCtUG8Kb5Ut4H2axRcP2clBA8XI6+FSTZfkQavmBx5Q6ENwEIhGQG3hsQPL0QeSU1JxztQzhFlCG1qecT3mRCcylG+iR1B+NeijtSQggG+f+wGIqVAFJAGP9yocO7XLYIbxDZbi3okoHmg+Nv/AAyJ9Wn7jbCgMRh0HvIXCGyFNrIGY5cohSyRk2P3kRpCTE8ZW/3gxGGCH0AOs94nNKdFBSTqLGNpGxiQv/iEUvJ75qGsgSoJg+NJkOAQOljMQCNLhU0iVRvQWMbTrFX2tn9xKzgu0GNwDqmnZWEqIWy7sTc5VaonW3hvMGuh8C7SYTGtwlS0upE90SUuApGrUGFqttY7xpVe7dYzDY9lrGtyl0qLRCk5S6lIBK4BPoEhM7zHq1WuG8FbBC3ApUEGAcvlBFwqLzNrc6HU00ZFdhY/v1ldMncROzcOdWU5XZzlKF3TlMLEpCxJGcQoGCRbWjQ3NUfgjmI+xYsPOl3uilppyPGoLGpULkFK0KG9zJNOeA8WcQe6xGZRG9swFon8W/XqahNQA7ZXT0b1FLL06SxJBFwSNR77UY06o78/z/U1uyhtSQQqQfZU4YSKzeIjYYOW6gxOHMfpTINjrUGOebaQVuKypESddbDQV2+bsitnBG8wKnwrUH62M/lWYPi+GcUEIcJUrQZVCfeKZdwmZvWbpuyaZfr686AfZ8XX6HzFNVJH1/WoVtJ1JNcDacVvF6W60xB2FFtkAlK7HnsR+Ve4nu2hnO3M0YaAUMGsymbd4oWnYVWeJ8RMlKTJOp5mjOIcfTdLacylarI+CRsKgwXC1Ze9UBM6Hl+Vb85vAxEy0lJClNLdSCCsAkW5DLBUreBTXEOLX3iZIZWpCkJuhSMtyARe5g36+QPX0qIMqJgAk8gJPwpgQdYg1T0i5xvpUCsOTtViY4I4rWE+dz7hTPDcEbTdXiPWw9w/OiNdVgCgzSm4XhC3DCEk9dAPM1YuG9lG0wp3xnlon/3VYBAECAK8KutIfUO2BiUJpkXJzMICRAAAGnTyG1LcW7AJ0HM/V6nKlq0TAm5VuNJAFhfnNqhbwQkEkrVEZjyuT5DypSDvGPFGIbUucsp0OYiZnXKNo6+6g1YNKZgEqzK8RMnYC/tqwvpgCYH9SDSDF8QSNLm56TII+VXU7yGqQIvxjd4/f/7f6VlDYnElU9QPeLyOWpryrVGJ5r5MYYbEI2lP8JI1MqJjUmm2FcWD4XARPrJ2tumOR51U221i4INgYI3tYexQo5Ljg2BvFjHWb7X1qaqO4l1EqeDLbhcesRmb/lUD75yxp11og8VQYTdKj+JJAAiSSSIsL61UG+JqGyhqdJ0sfYKlw/GwTc++2vzEVK1FG/CWpUYdZW+P8TGLfKkeJCRkaSJUcs3UUpBIKrnTcDaov7JWACod2L3Xlb1EeuoHQcqtrymnUZYyj/8AUotH3tFIPtBqqY/sK2oy3iXUnfvQHJ5StGUgjnlNeHV/pWpdi1x7/wAfvPPqUwWJY5+/vmCPDCpHixCCQBZAU7YDLr4E+dzrSXGcSw8hLLLrqlEJTKkt+ImAkJbGYmSLFV5FS8T7G4tPiQkOka9yoKJ/eS2YXPMZY/Ir9nHCFfbC842pIw4CihQKT3hkNiFCYHiWNwUAb0FH+ntvCte/bj+ISIijceJcsXg8Xh3E5mVLbQlCc6CXCYEqJklcZiqJmBAm1ZilYfEuM4gqLb7B8K0wSU3zNrB9JJlW4IzGDerc3xtJF0LHs8ufn8KgxreEf/vUJJ/FoobWUk5vjX0yVmpqEqIbDqJxWk7bqVQXPeVJlbeGdOKLn2h9YykrAQEtyVBttKZypnWSSbVWTwbvnEurT9zJU4oDMEhMkhUEEafEeVWjjHYfMCcLioP4HYUJ5ZhBH8qjVL/sjFsYhCMQ0C3IK1pUHEBsElalRdIgKgqAuKopauhYhDn8efrO+Gqk7jn5Sz8U7IqCUfZ0hTYR4UiUnxFThsrqo7yIqoq7wOIbUogZkhUpgwSM6iCLWk+QFMezXG3kOrKXFJ7xTilo1SSqSZSbTM31vROH4UpxlQbQtKci0pE50yUlA7sKlaIKpsSLGYqCvq0R9tU5tcduv1xPUo6R2o+KnG6x79O/z/1LHxTHuPtIGcoW5lWpKMohRSldiZzlIyzOu0RVN40eJNKLvfrcSCB3iQAQYBGYRIseo1vVjeVkSwcpWVFEXgJLfhVJJt4ZBAG+2tScdWn7O8mSZ7m4E+mpKN7ejJr5TR6uqKyIcgm2elyBg8z1/E8NCR94iPh3F+IOJAaxjjYmIITBkBX4ZzXPup4nG8QAy/aXlL9lutk3PlYe+q3hMUEq7tKoymDa6rae7lyq64FxQyFItlSJ1iZG+or7SmwAtYH8p8zWZzwSIHgOIY5KgHH3T5/7VPx7ieMiELIB81fO3wp2zw9TihNzT9PBUQM1/KseqitewjKK1CMmcy4SMeTmL7nshP8A6QKsuAViQklbzpPVZq4M8OauAmCNbmhsRw9KgQgwb2NJasGPFpUAQJwztr2sxqXihrFPpA/C4ofI0iwvH+KOqCEYvFqUrQB5cn3GrvxfsWFPuFxYQEhSlaqgJGY+iDBjn7Jp/wAG4Rh2cMFg5EKE+GylQbhSiAo6RECOVVk0QAFFzEiq1rnAg3YNjENL/wDFYt55SknwrWp1De4lSlanTwm/OgePdqTYvrWhRzEN5SVRoCIEJSb3gXB1iSB2p4+47922MqNgAR8qrH9hYlwyGHFE75Fn3kit+Ev5nNvwixqVbiXTso3iMcQ6zkQw24EnvFHOopyqvANri03rrS8IkjLoOQtAGgqg/sm4a41h3kLSUKD5kG0eBH6V0Q2rzK91qELK0sVvIEYFserPnf50ShMWAtQ68TFgR7BWmJxCUpKnHAlI1KjlA8ySBQFWPqMwED0iFrUBqQPrlQrr4m1aAJUmUqkEWIgg9QRrQblklRNgCT5C5rtoE0Ek5iDtHw/iOKeCcO6GMOnKCsLKVEm6j4fEqJgCQLVYMClTbYbWsuKTIzq1UJOUq/ey5Z6zVW4b28RCitEDMiBJJyzCydpy3r3spx17EuqStAKIUQtKSMpmyVHTSetqUq2YmPY+QYlyZxQBg6VmIxB2EdaU8UxndQExm1vsP1191K0l59WUrURmgwIAF7mPKvQo6dmXccCeTqddTRinJEL4jiRfMuTyn8tqR4hydBRTuHShRT6WVWWdjJj4CoSvwnaU7dEz8yKqCBZCa5eBlkiSRvFZRGJOvt63zH/TWU5eIk8xoxw9oxCnAY8/wjl+7R6OEJiA6dFC6AfSjy0oTDpVy578vb1HvpkwlQ25ct/bUFRz3nq0qa9pH/YKjo40q83SU7pOxPI1Ejs27BsyZAmFm8Dw6p5xTtlZ5H4VOhZ5H4VP4zSnwEiH/h9Ykhsbn0gbmee2nuqB7hSgT92rfrsDNjzkVZFPx6pqE4hPXfb30YrOIDaemesrysAZjKoX3vuRv7K9U2uB4rDTMCYEAiI8/hTh19J3V7jUK3BO/wDL9bVp1NTtFfB0DzFJQ6B6nvIvrF6nZU7HoJInZY/Pzqx4HCJy5iAo8o06fxUJiMbMo7opTbaCDzI5VnxVQzv/ADtOOnvFRNpUyd9Mp+Xl8K4x28xYexzoTo0A0I2ySXB/5q113PPsUA399QY7hGHfH32HQsxEqTKh5K9JOmxFD8S5OV9v5jKelSnfafecn7F8POIxKGxMEd4vogAE+9Sgn2107iLYabKUlIOQhIsLgeECesVpwbguHwbiy0hSStKUwSVAJSSRlzGfW3J0FOcrKozJSTpKwJ6AGD7hUGq0tbVatajCyKBbjPU8RiHZT2bu5/ac0wreLZCgXEujNAkpXYSMwgkieumWjMTh1rZypbAUpSSolZMkTeSBGsxFdJZ4UyRJaQeXhH6Ur4jhkNnwNxpc+j1JHOPrne9Og9QVGQbgb3GP1tz+cH+4q7VY27GcuwvZZ0KzzIJvpM/npV24BgFBMG9zMmfWNN8IsWSEp1kRtr0H0aaYLDRrH1Jphq2a1okITkmGcLwgQnrRDrMkEkwJkc63SQIqJ1zlU+SbyzCiLcXiFJKspJzDU68uXnQLBWsgLKkp5JMH2q29nvpi8zOtaJZFUYtJtzboSvAtlrIEJywRAETz051UuK8PkZU2SLADQCrsxMCgsf4R4W85nTTrr9aigo1fDaHqKIqraUbA9nh3iVq0Sc0TuNPjenXduBeYLT3YtkyyTYXzTa50jbrTg4ZB2/L61qq43h2OPeISUQpYUlYXGRINk6TsnY76096hqnJk9KkKIsJZcAsHNFiT5Tb691Guj6n9KA4cMogxmATmjSYvFYcc9mKglHchfdn0s8yE5h6uWT7hUVRrNPUooXTEkUIOnwP50Ni8Ay+tvvrhBKkoJ8KlRAzDeBNutMVQo9apPaDsZi3cUrEs4hABTkDa8wCUlISoAjNrc6C5oHLETqaqGybSy8NaaZR3TJ8CSqBmzZZJUUzrqTrRbCvEdSCNIm/P21Uux3Yd7C4hzEPYhK1OBQUhCTlJUQrMVE3IIt4dzVyBCSa1OMwXGcTRWCaJksJJ55E/nUi1lKTDarAwPCBbaAr8qS8U+3uulOGUhppKJ7xQCitzXJBmBpJi19dKY8MxLpaQXkhDsQtIiAoEgxBIgxOu9EHF7WgtTa17+0rpTmWVOSq5MDedtoAFqtOGwiu6FwmROlgDfTe1QnCIUSdN6mbUUWSsx7wPYfOrqlbeBtxPGp6BUYl8xLjcAEkKABSoSFAwJsLDURGnWlWKSYIHTztb8h7quiXmynxgGfVA1PONAba0k4m+lUBKQlNojUgwJPMyfhWU6hJsY+rRVFusrDoVvOpN+ZrKsHCuHpVC1iRsNjO/srKa2qVDaJTRO43cSBx4XIKjOaIPQD5itXcbB9f+bmonnyIoNpyscV0+vhTfDTtAWq/f6THuIK0lY2nvCNAnr0NQI4k4QYKryr+8V+GMvnNRvKOkGbjcXGo5UNhnum07afrY2pgRAOJviVCefaFnEOkekra2ZR/B/pPvrwFw+urXmr97md8w91Z9qvttvzi/skVi8ZHrAfpfKfblPwofkJRm2TDsNg3DHjUbzEbxly606w/ZZyLuAW3EnRQvf97ntVWHHsos4JjbnY/JXwqVfbNQ0eX7b2vOo6fGlPTqn0+01atJfUfrLtwzgSmSVB2SdPCQLxqArxafGoeLYZwlAUUGL5ouTBBEbJv10qiK7cPHR1Z+Gs8uUD40MO0byj6ZHUyfw3+JoF09S92Ii6mopn0g/rL21ggNSPjyI/Oj2EpH0apDXEHiJLkc7aXEb8po3AcUzHK2tb6gbhlsuRr6SgcqbRqRSqi25jqTluLy34lCCgzsCZ5RQXCVhxtLiCFJUAQReQbjSlfDX8Ri0Ooa7tpSApCkvE94FHTM2keEHnmPlVBwfZrCst5HcQ4MYyQHMIrwh2B6LSmElzKqQUuAmLBSReApVFAIJlJpscztOFSRKchSBYaQbaiNPbFaLTqlUq1uQNDtYDTSufN4YgEsYR8NmFj7Q8QttVpCUy4XW9ZQpMyDEyAHGG4WtQCg60AbgNIMX1AUpZMZri0pIgRcVm03vOuB1jZ5CWzmTvYg/lRWHfBuKr6MGR/zVqSLGyRBHMJSPrpoWjFBGpBHMUzwzaINVbywNvyI3FYpVI8JjwpWYHe8fX+1WRCgoVO3lMoUbhF7rtRpeBojF4M6pvSkAzH19a01bMIhwymWVAsKr+OfcDycqCpBz5iDBFrWmjBiiEwTf5Uqxy1QSkkUCUs5jKlXGJDhHF92nvUZVGxSFbXvryojvki0L5+mbfGqyvFul0BSzcEDaDqP0o9nvAD49fhTqlNgLKcyZLMdzRqwACQJve5JPW59n0K3ymCnxXWF+0RbT0bTHO9C8ISSTnPokQR7asqWQRrXn6qk1RsNaevpai0qYFr/APYtiIJMedqLbxST66PfUjuEB190A14nCpHqJ9wpgAtmLc4xNXMQmP7xA9tLnVgJUvMClIJJBkQm5+VMncKgi6B7qFZShBIAgG9hvpWkDpFqWvmVD9nfatOMXiVJSW7tqylwrsQU572SfCAQLaa0D2F7XoxLzmHCClUuOpXnK+8GYSSFXSoggwLa6VfU4LDhRWG2wsgpUoIAUUk3BIEkSNOlaYPh2GYENNtNDkhCUfICaWFsbxxYETXuzpNz9TRQww/Er4dOnShw7cn6jlQPHkPOsltheRaykZhqEk+KLi8dRvREkC8xEDsAcRieHJ/Gu3UdenWg8TwROXwrUSIgGIMEGNNTFV3B9lF4VrO3mViQ4lXeZilKk5hmQUyQUlM+leTVv76up1mM3U6WkvpNx8rfT2gWDcC0gptFiNMpFikjaK8qPGZm1982nNNnED1tkrH7w0PSspvhlsrJvFC4bn5GIe8OWP3T8U5vnWyiokeZH8qvDyqFrECAIMwQeWkDTpW7uNPQafAzI8zXpE5nkquIC5hlqHWP+1JP50M1hheVaSrXYKX+oqd94kzJnXl8tKXhUE7U5SSIWyGfYkRJWRYC0nUIB90GgnsGzaMxi17WEwbXvPwojvZFgTptOulYMK4raBJFzGk/oR7K0FhyYZRDAiw3aE7fxXte/kK3JEyEgaaRFp5A8zULmOaCu7RnfeIs2ynOoK18REiOe9NE9jeIYhClFTWEkSluStZsLLWmyJ/dnyqWrXA6xyUL9JXOIYtKTlWoZj6KQCpRJ2SkXPu3qXGcP4g2wcQMGtLYF1OAZgn8RaBzpT1Om4rbsXx3+ysU41jMNBURmcyy63NswOq2iL+H46VeMd+0bviW+Gtd+rd50FDKNdR6Sjpa2u9TGu5NhHeBTAuZF2N4Lw3EYf7Q68cQUj7xL6g2hkxcFpJCQOSiVTsa84FjVM4lbPC1fasMfEpCyUtsqP4HTqDGwMxub0r4P2Ibzl3EDvlqVmypRkZBNyAkbTsbdKsPEOz61KS9hSMPiECEqEZFpHqOJAgp+UDlXGg3JMwahQbARsezynnO+xTvjylOXDy0nKfVUue8WPaKkwXDmMO0UssoQACcqAASQJ1OpPNRqLs9xtTxLD47nFJHibOih+Ns+sk/DrrTUYZSYtPl0rKYVesNyzDiV/B48rUUOIDSrKSO8z5kGwMwBIMggTFrwROr61NkqaIBN1JJ8K+v7qts3vBgQ7e4ShagtTfiEkG+4g6HSNqrHafELQvu2W1LVIzuFCi2wFn03ijlM5ReBJygzVIq0+sialVPpEHxvaNpPjV4VaFJMLnWMs3sJnSLzF6T4vFrEl5XdAmA0IUsn4gHe0gi4Ubip8fwx7CE5GV4rFOBSmcQ3ErSSJafbUqEsxsmxAJGVV6UcI7LY5boW/hnR/KEpTMhDYzHKgTYVw1CHg2EP4IgXIuZcuCOHJmKYHqyqVR1tHxqycNxgQnxf7Ur4Zwx1S4W0pCEjePEdgINMOI4A5DkQSdgDr7zU1RkY8ymmjqOIbieJgCwPnSF3ioB0jrYmtHV4r/8RZ8nED5qqqP8D4iTZhwjq43/AK62l4Y5M2oKhIsJZDxVO6ordriiFT4h9GkZ7O4wj+415rbt/mqJrs5jwbMEA2/vG/eZUZ+dN30rcwfCftGPFEpUJkTbb6+hSp/tPkspoK0uDE8zEHembPAsbopsgcwtBHxWDUeI7DvOD0sp/ej5pWawVafBPvC8NhwIHwHtalbjhLawgJRABEg+IqJ8xAHlV+w3FWiB6QtuP0qicN7D4hgrlKXAqPRdyEAT+IQdasbbKkABSHUwBMpCxp+IR8KkrspcleJRTB22MsreJbVosfL51JVbwz6QZzJ9sp6+sAPjT3CPpO/156VP4q3teHsPaTml2KFOda0caBGlMgERB3h5++tVvGNfbc/Lyps5gxyoVeCH18Nb0UA3guFcSokTcdRPwJofHuKSqAIHOPzrZeEUlUpNwRGvu18xpRauKpFlIUOcQfmQfhSq9Jqi7UNp17ixNotXxJwgAkQPj1PXyorBrzgnQipvt2G3gfxIj8q1xfF2G0FQUlRGiRYk/kOtI0+lro+WuO1pga2S0D4vxBLCQVXUdEzc8z0FZVO4txIvKzK1vt9eXsrK92npU2+bmQVNXULeXAmzb0/X18KnKDHsB9ijA+NeNL2AAm46d4FyJ10CRblU4yJuo2ETJAAALZveBrvRXzAF7Yg5ZvrIBOlpGXMDJ0nTetF4RKVeKDHhPkqDN9N7iKR8X7aNIBS0O9VESLIHhI9LVWo9ER1ptw/sY/iwHce/lQqFDDs2GggLOn/qP71EK4GBNNFjkxe92iSVd1hkKfeUB4WhIEJTEqFgARtMUi7Yo4i2EnFJLbazYIIKAZUcqignxX9Y+Vdk4VwxnDo7vDtJQDHoi5I3UdVHqTVc7adrMEyhbD0YlarHDohVzpnVo2ZjSVdKRVYnkyqkoXgRD+y/tnhGmxhnQ2wvUO6Jd/6ij6K/MwYtGlWHi/7REBRZwTZxLv4tG09SdVDqIFvSrnPAOxjjpzu/cNm4QLuEHYk3SI536CumcI4Uzh28qEBKT6o1X1USZPmb8qAUSctj3nNXA9OT9JXEdml4x0P8RcU+5EJaR4G0J1y+G5Ek6EdSaueBwQbSENtobSLBIhMe+9B8SxjbABccyhRAS0gStR1gJF1WvNzzqPhHHWXnFNJbcS4kAlDgKVEGwI2ImqFVF9IkjvUbLGWFCSLmfP8ArRrPwoLDRcg+aZnXnzFGE6Hn/tSnPSMpr1kXFOFNYhIzApWm6HEmFoPNJ/KluC7TuMOpw2OASpRhrED+7e5A28DnQ2+EuluQK5X247WYbEOt4JSsuFU5lfxITnjL6SWZTEgwCsTAVYVMyi1zLkJ4l5d7Xofxf2DDupSu/eOz6MattSIW78BB1IgCcZ4uvhRS0hP2hD2YoQVfepXuVQPGgnc3oL9pGE4YxwpAyIASmMGWSM+cwpKkL3TIClEzOtzFciL7rqi8+4p54hMrWoqKUiwBmwIsOXiNI5jhOycB4whlMlola/SVokb5UWgJHL+gFlb42mASmJ5muA4UDaCRKtjHM8hpqJsRXR+AdjnFhp1xSU5rhKkgxuBawm6hArZ06EOIDcRRKnLTFVtzgjgWFEoUkEWmCY2uIvQeN7cYVDhbe7wKBylISFJB6wq/K/LSsnSw8S4iGkBeWRMa7QTNAHtIiJ8MWk5hadJqs8c7RYPFBlhK+8l5sKQUqBymUqEmBuLzTV7sPg9FpUBaCFki2gIVI/I106GK7UIAmExMTmGvLzrZHadBiAm4JHiF41j3VTO13Y9vDsKeZK1JQUhQXCpEgEiI9G1zM3qjpeUiFRBEZZEg6EDXz153FbOnbk9o0QSShMCbqAPu93vFantKgWOUEmB4hH9K405ikqUDBQmBlV6UAzIIBunNIvoIsRamGBx5S9mISFG4CjmbWnUFMKgEW3gQRbSunTqJ7RA+s2kXIkgyAJJBzQR8OtGscQz+gpOaJKZvHMXuOtcpZS84VKS0sRdTUHILkK7vKbXm3hUOoNWHh2KW2QlAUSmCtteZRyqAMNkEg6kWgkg2gV06W0cSPrISr2QfeKlaxmHJujIeY/UXoBpkKEpJgbHW+kcz7qEciTqOhpoppUXIkr1Hptgy1spSoS25+f6GpEuuDUT5X/Q1Si5FxIPMW/Oime0LqLHxjrr76UdABlDb5Y+nEMa2/qH37y4oeBrZSQaQYPtEyuyjkPXT2GnDb9uY5iu8N1w0YKitkSJ1gT9c/dSzFMkbT/XKDzHOmylTpQj6730ohgwWsZX1tAiIiYA1F7yd0nT40nxuHHq76A2sRIMix0I9lWVUT5QT/mH5j30ixwjL5IHLnVVMyWoMSsYlBBEiJEjqDvWVvj1SU+0f5U1lWrxIzFT/AGrBWlvDNqfdhCQEzEjyuRfa3Wij2Ix+KQFYjEIbMSGYKgDAABCSEg2F/Eau3AeFMYdJS02lANzGpPMk3J86Y4nFttIK3FpQgaqUYA9pqM3bmWrZeJ8+cTwTrDimnkFCxqNjyKT6yetWjsh2/Xg0928FOs+qAfGnombZfPTblWftC7Ws40oZwzWcoM98UwY5IGuXmTy03pTwrs6gQp451fhGg/i/F8vOsp03Y+TjvDd1VfP+kf8AEe2GP4jKMOPsuHNiUqOZQ/eXYq8kwOZovgHAWcPBAzL/ABq165fw+yvcOQIAsOlHMqq5KCpnkyGpWZ8DAjzAAEydAJPXkPaYFGIdspw3IiOUmwtyHLpQGAMtuDfwn2A3+YozDQUqSqyVRfkRcEDf+tY3MwcSrcWRiGsQrHIU2pKGiFBzNKRMkpgXKj5TpW7OCZcZ+2Yl5QWtAKi24ptKU+q22EmVQToZJJPlVlewBUkoORSDIIzCCDYzME26ULwrslhGVhwNpzgyIJVlPMFXo+z3igYC9xNUm1jzDexCHhhEF8qKyCPF6UZsyc37wTlB6mrS2NOg+Jv+dCIOhPpbDbpbb8/nWcbxF7HPKwOEJDabYnEg+gN22+azcT59alqGwlVFbtM4pxNPEMUnhzL/AHaPF3zqSAVhPpMtc1HQnkDrBmy9o+E8Pa4eWcQ0kYVtICUj0gdE92de9J31JJnU1TO2v7PEMs/aMEFJLScykFwiQgT3iFn0ViJiQOUEXr+C4jjuJlv7Q0p5lgiRnQ3nVHrHdURJiwO2aajO5jLvKoi/s32VDiAtzvC3/wApBUTCSZzDYAk7ATryp812ZZSFAJX4hB8R2IPzFMOJ8bxyCEs8MJjUlYUkDYDKU/ppQ2E49xQrSFcMTlJAPiy23uVmPOD5V209p25e8a9lux7Knc5SrKBCpUozO2t66MpACeXL2UHw9wgBKUADclQ16DU+Zij/AK1rMzbyBdk5lagE+XlXKMXwJpxalqZJKiVHxuaqM/irpnGX3ktL7pkOLkBKS4EAg6nMRaL+6qi5xDHCT9ha/wD6Z/7a6xmbgIiwHZ5lDqFBkghSTOZzY/xV1gxpEnl+tcvc7X4lJg4JAP8A1j/po3B9t8aVR9kR/wCaf9NCWHeGEY5Al8ewSFNqaWmUKBSRsQqxHSub4/sy2HFhTUmTJlV+tjFNX+2eOSY+yNe1xX5Jpfiu1uLUZOEZB/6i/wDTXbx3m+G/aCr7OtKMlrYDU6AQN+QFTNcCaCchZBRJVF7EwCQZkGAPOK0/4lxe2FZ/mX+lRL7TYwf/AE7XvVXeIveb4T9pYuHsBpGRKfu9AdSmdrn4THKi2uzrLyQVoQopGVKjJMawTqRJOt71WcBx3HuKIRh2bCTIXEHQH62pr9o4gBmbZZ08SCF26pIIzJ+I66k1BYXEW3lNjGz0JAQfRAgKBnTX+IbXvYVGtHhJX4k2CVA3k7A9BsenOhmWMaq6Rh0IIlSFpWog7iyhmHJVj0FVvtL2uWy4prBht5TOYPoJJMgyvIm3eJSfCSJKctwAJpiXXmJqLvGI/eYMZknMkancfxDbz060udNOODpQ+2HErCHRZaEKzhpwek2TZVja/wAaQ/25hHVqbLzbbqVFBnwgqSYIKTBF9026b1UtRT1kT0WHSQumt8Hxd1k+BVuRuK9xjCkGFCJuDqCOYIsR1FLnafYMMxFypxLnw3tW24QHBkVz+vrpTh1ciQcw5j9N/q1cqcozh/HnGdDmTyNKbT/4x6aj/KXHHJtzH1rSHH4s738WYzedqZ4TjLb4kHKr6+r0u4m30A+R/Q1irY2hM1xEWKcBKY5XtvAB89B76yoVg5oIjWsqpeJM3MacV7ZNtAhqHVjr4B5q38h8K5/xR7E45YU+4rINBEfyI0A6m5rZASDlFwNzFz0nQVMFjp/loEobvV+kqapt9M2weBS2IQI58z7d6PbQaEZc6j/LRKCk7j3j9asGBYSVhfJhzM8j7qPYnkfdS1iDEa8ppk2tKeqvOQP1NCTAtG+BUUEKvPKNQefSmSFtqvJR0iR7IuBSBl0a399MGXBy+NKZesIHpGyAgevPkn9Yolt4D0R7Tc+zYUsbWOXxpJxzjTi3U4HBDNiV2UoGzKd1E7GL9BG5AKHsBcxiXY2EG7d9sMmbDMK8Zs44D6PNCT+LmdtNdLf+yriuFXhEMMeBxsfetn0lK9Zz95JO40sLRFDtfs3wf2XuFCXdTiPXz87+r+7y63rkvF+GPYLFKYzHvEkAKbJBUFjwxFwVAgZesVE5LS5FCiwnSO3PaFeNfHDsIrwA/fOC4OU+IW1QkxPNUDze8LwaGGktNiEpHtJ3UeZJuaQ9j+CDCteKO9XBWRtyQDyTPtJJqwBdOSnYSepU3HEnz16FVHk+o08+teIF9QfbHziuIgi8Z4PnRjHiUBS8KgRTLhKbFVKbAvHpkgQgYcXBn31EOGp5minBvyrO8sI30pNzH7V6xPjuEIgyArfTT27UkGCLapT4hy3H61bcaIbVSRP17zzrjTWoMzhWek3l47QfEPCNKDLqTaBTnFYdK03F+ehtSLF8GUkgpc6wofmP0qR9M98ZnoUtbTt5sTZISBFqAxuIABrF4PEJ2SrolX6xSxbTi3m0LSpIUtIMiBE3+E0k0nBsRKhqabC4Mu/Z/DZGQSPEvxn2+iP5Y9pNMq0S5Ule2ihVCieA7l2LGLuN8WRh2wpSkpUVBKAo5QtRkhIP4iAY5muGcFh/E96tPd4pkqdWj0EOuINvSI7lwulCVA+E5jGU2Nk/bdjJcw7OwStZHVRCU/AK99Vvs7jWH0uYbGLLZcQhtvExcZVBQQ8T6SJSmCbgSCoCIRVPmtHUxiAOOJeUpL0YfE3SpwgoQ4d04hP/AC1zqsCDPiA9KnPAeEuYx44XGAoUhIh9RAcRMBtEmz6VGyZM6lKotQnG8AtlYw+PBBA+5xSQVeEaBW7rYtb00TaRYy4x/wCzYdnCYgFxDmZ7MhclCc2Vk4dXoqSAFLym33o9E3CoyP8AjPAsTwlrvGnvtGFzALZcGXKVGApMHwkm2ZMaiQoUjVxV9xJcwq+9AEqZWgd82BqYRHeo/eTpuBQmM4ni20pJfOLwqvCO8JcbVvkcSo5m3BYwSFDVJIvXmB4A5ifvuHBwqQRmbKglbKjJBQ6SlLibGDIUNwdaIOy8GCyK3InjPa5R9NtJHNJI+Bn502wPFmXrAlKvwqsfZaDSjiLGZZbxqDhcVs6U5W3OReSkQCf/ALqLcxvSTH4JxheRxJSrUbhQ2UhQspJ5inJqXXnMS+lpsMYl/RKTKTB+ulOcJxbMMq9fnXPsB2tebSElLbkaFSfF7TvW7vbJ7Ztkf4CfzFUnU0yMyUaaqpxaXd9AzCOv0K9qn4Ptu9PjQyeRyfO9ZWjVJaC2lq3xBcKkGZFeIFZWVUk1pOgUQ2Kysp8SYzwXorO8D4mimKysoO8Aw9imDNZWUBnQsGx8j8qU/sRSCjEuEArKkArN1GQSZOpvfzrKyotRyPzlWm4P5TqSa4jwzx8ZcK/Ee9xF1XPhzBOvIAAcorKyp15HzlD+k/KdDFTYX0k+YrKyqmka8yfBiQSbmtsNfNN9da8rKUesYOkld9Xy/M094Z/disrKVU9MdS9UKoXCaqrKykjgx55E94h/dq8qS4dIOomw+ZrKymU/TE1PUISgaedL27m96yspiwH6TVQ8RrZIrKyiMWOYUjaihpWVlaI+cN/a3/8AMD/0m/mqqbFZWVK/qMpXgTo2F+87OuFfjKCvIVeIoyrhOWfRgWEbUt414mccFXDa8H3YNwjM2kKyfhkAAxsKysoIUV9hRmxK2zdC2HsyDdKsqZTmToqDcTpXQ/2PJAwVhq44T1ICAJ52rKyuM6C/trQPs+HMCe9ImLwUKJE8pA9wqkcPGbhWJzeLu3mu7m/d5ozZJ9Gd41rKyunSsgVhFZWV06YkVlZWV02f/9k="/>
          <p:cNvSpPr>
            <a:spLocks noChangeAspect="1" noChangeArrowheads="1"/>
          </p:cNvSpPr>
          <p:nvPr/>
        </p:nvSpPr>
        <p:spPr bwMode="auto">
          <a:xfrm>
            <a:off x="155575" y="-1676400"/>
            <a:ext cx="671512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1" name="AutoShape 4" descr="data:image/jpeg;base64,/9j/4AAQSkZJRgABAQAAAQABAAD/2wCEAAkGBxMTEhUTExMVFRUXGRcYGRcXFx4XGxgaFx0dGBgYGBsaHiggGBomGxoYITEiJSkrLi4uFx8zODMtNyguLisBCgoKDg0OGhAQGy8mHyYtLi0tLzIvLS8tLS8tLS0tLS0tLS0tLS0tLS0tLS0tLS0tLS0tLS0tLS0tLS0tLS0tLf/AABEIAKIBNwMBIgACEQEDEQH/xAAcAAACAgMBAQAAAAAAAAAAAAAEBQMGAAIHAQj/xABKEAABAwIEAwQHBQUGBAQHAAABAgMRACEEEjFBBVFhBhMicTJCgZGhsfAUI1LB0QdicpLhFTOCotLxFkNzwiSTsuIXNURTVGOU/8QAGgEAAwEBAQEAAAAAAAAAAAAAAgMEAQAFBv/EADERAAIBAwMCBAQFBQEAAAAAAAECAAMRIQQSMUFREyIysRRxofBhgZHB0QUjUuHxFf/aAAwDAQACEQMRAD8ArDmCWhRStKkqGx8J6G+o616GT1/mp/hux/EWE5EPYV5oT904pRSP4bAt/wCBSaix7KWilL3/AIZxYJSlxxK21RrkeTZPk4E+Zr2Kerpvi88qrpaqZAuImDB6/wA1elg/RFNnMOpBhSSDrfccxzHUWrUjz99USUMYo+zn6P8AWvAx7Kakefvr17DrSlKilQCvRUQQFfwnQ0BMcpiz7PFbBB5n40UlBmti3ehMaDIEIO5n20cwOnzqNKKmbFLMKG4dFMsOigsOaZMGgJmxrhMEMoUoTIJAkJEC1yeZqTE4MAZk6WkSDqNQR7q2wzqVJg5QoJKbjUai40vUz60ZfDvAV/hg0kk3h4tAsRiFquTfmAAfeL0OgkGQSD0oxlnMY8z7q1YcCiEKSINpAggnQ1l50Lw74Eq1zC6RrmG/l+tLXlTYJCQCSAOut6JZTBI5WpzhMMlLWfuwtSjuJgTG+m9DcCFkxNgmVKBAbKxYmLEX5+U2nfpS/iZuE5cuW0RBned9b351fe4hICU5YIOUHKOsxr/Skfabh33YXMqSYJ0kHSY5ViuCZzKQItwKLL2SibSRMWkxvNCYXGqah5IBIzJUDuDE6aGctG4dwd0rUTrABmPka1w3DStAUAogkoCQJgbqUfP5URPeda8G4vxfvG0NISpKRBOZRUTGgJNyB16cqVJykJSZESTuDO/MGwGh0miXGSCQdRajMDwVS0heZIBmAZmxjYdKMDtBJA5geIW0kKSlIVIIBgiORzEzPQAClC0TT7iHClNjMSk32n8xQQw1FxMDA8QBrDTR7OEgUaxhY869xisg6115hiPiao8IpV3F6bLZkyajLFNEA4ixeHgVAtqmq2qhU10oxAJipTVRKZPI0zU10rFNBIuPZTBALRWMMaidbPKPfRz6idqFV5UYmXga2unzqJSDy+dFqB/DRvD+FFYzrTCNuav6da4kDmcDeKGsITc6fOsp3jkRAAivKy94V51bjrTLrMPFSEA2WFd2QSCmytDroelcu7R9jXEnvO/LzNvHBW4hPMpHpADcHzirU12dxYaWwpbJbUCJKiqJMykbHW5E31onhGEZw+Ecb7xLqvGDlJEkiAkTEdY5mvHUBTZXv+E9QksLlbRV2O4GgNL7rFqW0gkltxoFGknwkyhWt0EGj2uGNYhsO4VYKVaBUwYsQCbpvsoeZqrcXS0G0JZQUKEZl6GwuCfWkk6xppQXB+K4jB5u6jKu+VQlM7EcjFVruHEkdFbmWTEYItlXfJUhtsZl6gqmyUIMwStVgRO50BqnOdoXi6t0KKc1ihIBRlT4UoCCCClIsJB0mroz2zU6yr7Th2e4RBcKgTmUZ7tDY2cUdxoApW0HmrpAXaACqQBMAHYE32H1ru4k5iXTaMGW3CcVaUB3gSwsjVOZTZN5gXUgbWzSQbAakrZMBVilWigQpKvJQkGqhhl5lNpIKiSYhOhAzSOUxB6E0c/xl1vIhkFJ8RXYFKhOZIUkyFbiVC21HewveKV23BSOessKUU04Bhc7uYiQ2MxGsq0SI33URyQaXdn8SjFjKMqHgnMpInIRYA+I5kAkgC6h4hpeH/AVNZUKSsZs6lBwKBQoqGTKFDw+hbKqCCo+wKjG2I9Ti4jN/giHLsnIvXIbJPly+XlS/uFIVlWkpUNj9XHWlfF8fxPDu5ioKw4IUsIavlBBNoKkqyyMwV7qd8A7b4bGthDqSlwlUJIJOUXSoLAAzZBJE+qdRUwrCMSziSN0QioEpI1BB5GmOEwwU3mvMqIjkLQR7CaaxAmAXkaCUkKGoqZIbUoHLlJ0M2navAivA3tSzGCQhspWQdfq9WLh2LCW4OomBzm/zpQ+rNlkHMLE8x+tG4dFqEi4zDU2OJ4vvVgmSR5wKFxzzmTIVGOR6daOxKVKSEpVlIjeB1qDiLYtF+Zo8WiQxJgXD8HKMyzlbEyed9BWPY4rPh8KBYJFrdY1rVa1KSEzZO1attZUlWVSiCPCnUz+WlBHSHGMSAr2H8jRGBxiUoSkmInYnUk7edTshwx9wAnfOrbpp8qDewsLKeR+G1Gr2i6lPdDOJrQpsBJkkg+7WeXlS9GGAuaNbYqVLO50FcWvOVLCClOUZj7KFw/DFvSvKSJAABAkkxqdEiZJgwBYE2o1bRcWEim7z4aQEpAkaDYdT8fM1hYgY5hKtz+EVf8ADCEp+8fhV9E29kmTHP5aVXsXhQkwDmBuCLSOfSj+KcQKjlBknU8/08qhxLJAFjAAEx9bzR0ma+TBrKoGBFK2qHcbpg4mhliqQZIYAtJFDuHnRryZodbNGDAMAcqLJNgCSdgPlan/AAvs86+fAmE7rVZI/U9BVz4X2daw4keJf4yL/wCEeqPj1oHrqmOsYlFnz0lQ4X2XiFvC+ob/ANf6e/lRmOAqxY33VX8cm8ak6Aan2UpXLm5jGUILCVvHJrKYOYKSFLskzZOtoF586yrF4kbPYy0PMkKSFJJi/wB6pWVQ5WMEaXA99VvG8MWFEaTsDaDy6VccIogamDJI2MWMg21vUqsAhWqY1um0/wCE29xFQoyU+lvlLzvqDn9ZS2OyocQkpcQly5KXFZJE2ySmDYc6Z8F4cyzDSgVOrJlTakqSkgGM1wISCSQZFp2s8VwjWwXyuQocoB19k0zwvCG8pK0jMtOUgDIcusGLyd/dzrqlZbXvCSmxNrTnHHW2HQlnuwWkGUlBLSlLIAU7YkEqiwUlUADrVb4t2OWlXgUQbw299yrUTlUfu1cpJSbejc1fO2WHawTfftlRckpZQo5hnie85wgeLeTlG9cq4IvGNElp5aUqMqSTnQonxEqQuUqMbkTepa2toobQD5CfEIvNFsusrCXW1oUClWUpIKgDJyzGaYMQY0vWnGnfFnSCCkzl08KxJSdiLxytV6wnFsyAl9sJBEnIM6JgqksuEiYGqVCJtQjnZjCYhZLbhGb0kMnOTfxQy4Q4FX1ClJEC1FS1tKqLK339/OJTYXupjPsfwBw8PedbELdTYE/8uVAZRzKCtUG8Kb5Ut4H2axRcP2clBA8XI6+FSTZfkQavmBx5Q6ENwEIhGQG3hsQPL0QeSU1JxztQzhFlCG1qecT3mRCcylG+iR1B+NeijtSQggG+f+wGIqVAFJAGP9yocO7XLYIbxDZbi3okoHmg+Nv/AAyJ9Wn7jbCgMRh0HvIXCGyFNrIGY5cohSyRk2P3kRpCTE8ZW/3gxGGCH0AOs94nNKdFBSTqLGNpGxiQv/iEUvJ75qGsgSoJg+NJkOAQOljMQCNLhU0iVRvQWMbTrFX2tn9xKzgu0GNwDqmnZWEqIWy7sTc5VaonW3hvMGuh8C7SYTGtwlS0upE90SUuApGrUGFqttY7xpVe7dYzDY9lrGtyl0qLRCk5S6lIBK4BPoEhM7zHq1WuG8FbBC3ApUEGAcvlBFwqLzNrc6HU00ZFdhY/v1ldMncROzcOdWU5XZzlKF3TlMLEpCxJGcQoGCRbWjQ3NUfgjmI+xYsPOl3uilppyPGoLGpULkFK0KG9zJNOeA8WcQe6xGZRG9swFon8W/XqahNQA7ZXT0b1FLL06SxJBFwSNR77UY06o78/z/U1uyhtSQQqQfZU4YSKzeIjYYOW6gxOHMfpTINjrUGOebaQVuKypESddbDQV2+bsitnBG8wKnwrUH62M/lWYPi+GcUEIcJUrQZVCfeKZdwmZvWbpuyaZfr686AfZ8XX6HzFNVJH1/WoVtJ1JNcDacVvF6W60xB2FFtkAlK7HnsR+Ve4nu2hnO3M0YaAUMGsymbd4oWnYVWeJ8RMlKTJOp5mjOIcfTdLacylarI+CRsKgwXC1Ze9UBM6Hl+Vb85vAxEy0lJClNLdSCCsAkW5DLBUreBTXEOLX3iZIZWpCkJuhSMtyARe5g36+QPX0qIMqJgAk8gJPwpgQdYg1T0i5xvpUCsOTtViY4I4rWE+dz7hTPDcEbTdXiPWw9w/OiNdVgCgzSm4XhC3DCEk9dAPM1YuG9lG0wp3xnlon/3VYBAECAK8KutIfUO2BiUJpkXJzMICRAAAGnTyG1LcW7AJ0HM/V6nKlq0TAm5VuNJAFhfnNqhbwQkEkrVEZjyuT5DypSDvGPFGIbUucsp0OYiZnXKNo6+6g1YNKZgEqzK8RMnYC/tqwvpgCYH9SDSDF8QSNLm56TII+VXU7yGqQIvxjd4/f/7f6VlDYnElU9QPeLyOWpryrVGJ5r5MYYbEI2lP8JI1MqJjUmm2FcWD4XARPrJ2tumOR51U221i4INgYI3tYexQo5Ljg2BvFjHWb7X1qaqO4l1EqeDLbhcesRmb/lUD75yxp11og8VQYTdKj+JJAAiSSSIsL61UG+JqGyhqdJ0sfYKlw/GwTc++2vzEVK1FG/CWpUYdZW+P8TGLfKkeJCRkaSJUcs3UUpBIKrnTcDaov7JWACod2L3Xlb1EeuoHQcqtrymnUZYyj/8AUotH3tFIPtBqqY/sK2oy3iXUnfvQHJ5StGUgjnlNeHV/pWpdi1x7/wAfvPPqUwWJY5+/vmCPDCpHixCCQBZAU7YDLr4E+dzrSXGcSw8hLLLrqlEJTKkt+ImAkJbGYmSLFV5FS8T7G4tPiQkOka9yoKJ/eS2YXPMZY/Ir9nHCFfbC842pIw4CihQKT3hkNiFCYHiWNwUAb0FH+ntvCte/bj+ISIijceJcsXg8Xh3E5mVLbQlCc6CXCYEqJklcZiqJmBAm1ZilYfEuM4gqLb7B8K0wSU3zNrB9JJlW4IzGDerc3xtJF0LHs8ufn8KgxreEf/vUJJ/FoobWUk5vjX0yVmpqEqIbDqJxWk7bqVQXPeVJlbeGdOKLn2h9YykrAQEtyVBttKZypnWSSbVWTwbvnEurT9zJU4oDMEhMkhUEEafEeVWjjHYfMCcLioP4HYUJ5ZhBH8qjVL/sjFsYhCMQ0C3IK1pUHEBsElalRdIgKgqAuKopauhYhDn8efrO+Gqk7jn5Sz8U7IqCUfZ0hTYR4UiUnxFThsrqo7yIqoq7wOIbUogZkhUpgwSM6iCLWk+QFMezXG3kOrKXFJ7xTilo1SSqSZSbTM31vROH4UpxlQbQtKci0pE50yUlA7sKlaIKpsSLGYqCvq0R9tU5tcduv1xPUo6R2o+KnG6x79O/z/1LHxTHuPtIGcoW5lWpKMohRSldiZzlIyzOu0RVN40eJNKLvfrcSCB3iQAQYBGYRIseo1vVjeVkSwcpWVFEXgJLfhVJJt4ZBAG+2tScdWn7O8mSZ7m4E+mpKN7ejJr5TR6uqKyIcgm2elyBg8z1/E8NCR94iPh3F+IOJAaxjjYmIITBkBX4ZzXPup4nG8QAy/aXlL9lutk3PlYe+q3hMUEq7tKoymDa6rae7lyq64FxQyFItlSJ1iZG+or7SmwAtYH8p8zWZzwSIHgOIY5KgHH3T5/7VPx7ieMiELIB81fO3wp2zw9TihNzT9PBUQM1/KseqitewjKK1CMmcy4SMeTmL7nshP8A6QKsuAViQklbzpPVZq4M8OauAmCNbmhsRw9KgQgwb2NJasGPFpUAQJwztr2sxqXihrFPpA/C4ofI0iwvH+KOqCEYvFqUrQB5cn3GrvxfsWFPuFxYQEhSlaqgJGY+iDBjn7Jp/wAG4Rh2cMFg5EKE+GylQbhSiAo6RECOVVk0QAFFzEiq1rnAg3YNjENL/wDFYt55SknwrWp1De4lSlanTwm/OgePdqTYvrWhRzEN5SVRoCIEJSb3gXB1iSB2p4+47922MqNgAR8qrH9hYlwyGHFE75Fn3kit+Ev5nNvwixqVbiXTso3iMcQ6zkQw24EnvFHOopyqvANri03rrS8IkjLoOQtAGgqg/sm4a41h3kLSUKD5kG0eBH6V0Q2rzK91qELK0sVvIEYFserPnf50ShMWAtQ68TFgR7BWmJxCUpKnHAlI1KjlA8ySBQFWPqMwED0iFrUBqQPrlQrr4m1aAJUmUqkEWIgg9QRrQblklRNgCT5C5rtoE0Ek5iDtHw/iOKeCcO6GMOnKCsLKVEm6j4fEqJgCQLVYMClTbYbWsuKTIzq1UJOUq/ey5Z6zVW4b28RCitEDMiBJJyzCydpy3r3spx17EuqStAKIUQtKSMpmyVHTSetqUq2YmPY+QYlyZxQBg6VmIxB2EdaU8UxndQExm1vsP1191K0l59WUrURmgwIAF7mPKvQo6dmXccCeTqddTRinJEL4jiRfMuTyn8tqR4hydBRTuHShRT6WVWWdjJj4CoSvwnaU7dEz8yKqCBZCa5eBlkiSRvFZRGJOvt63zH/TWU5eIk8xoxw9oxCnAY8/wjl+7R6OEJiA6dFC6AfSjy0oTDpVy578vb1HvpkwlQ25ct/bUFRz3nq0qa9pH/YKjo40q83SU7pOxPI1Ejs27BsyZAmFm8Dw6p5xTtlZ5H4VOhZ5H4VP4zSnwEiH/h9Ykhsbn0gbmee2nuqB7hSgT92rfrsDNjzkVZFPx6pqE4hPXfb30YrOIDaemesrysAZjKoX3vuRv7K9U2uB4rDTMCYEAiI8/hTh19J3V7jUK3BO/wDL9bVp1NTtFfB0DzFJQ6B6nvIvrF6nZU7HoJInZY/Pzqx4HCJy5iAo8o06fxUJiMbMo7opTbaCDzI5VnxVQzv/ADtOOnvFRNpUyd9Mp+Xl8K4x28xYexzoTo0A0I2ySXB/5q113PPsUA399QY7hGHfH32HQsxEqTKh5K9JOmxFD8S5OV9v5jKelSnfafecn7F8POIxKGxMEd4vogAE+9Sgn2107iLYabKUlIOQhIsLgeECesVpwbguHwbiy0hSStKUwSVAJSSRlzGfW3J0FOcrKozJSTpKwJ6AGD7hUGq0tbVatajCyKBbjPU8RiHZT2bu5/ac0wreLZCgXEujNAkpXYSMwgkieumWjMTh1rZypbAUpSSolZMkTeSBGsxFdJZ4UyRJaQeXhH6Ur4jhkNnwNxpc+j1JHOPrne9Og9QVGQbgb3GP1tz+cH+4q7VY27GcuwvZZ0KzzIJvpM/npV24BgFBMG9zMmfWNN8IsWSEp1kRtr0H0aaYLDRrH1Jphq2a1okITkmGcLwgQnrRDrMkEkwJkc63SQIqJ1zlU+SbyzCiLcXiFJKspJzDU68uXnQLBWsgLKkp5JMH2q29nvpi8zOtaJZFUYtJtzboSvAtlrIEJywRAETz051UuK8PkZU2SLADQCrsxMCgsf4R4W85nTTrr9aigo1fDaHqKIqraUbA9nh3iVq0Sc0TuNPjenXduBeYLT3YtkyyTYXzTa50jbrTg4ZB2/L61qq43h2OPeISUQpYUlYXGRINk6TsnY76096hqnJk9KkKIsJZcAsHNFiT5Tb691Guj6n9KA4cMogxmATmjSYvFYcc9mKglHchfdn0s8yE5h6uWT7hUVRrNPUooXTEkUIOnwP50Ni8Ay+tvvrhBKkoJ8KlRAzDeBNutMVQo9apPaDsZi3cUrEs4hABTkDa8wCUlISoAjNrc6C5oHLETqaqGybSy8NaaZR3TJ8CSqBmzZZJUUzrqTrRbCvEdSCNIm/P21Uux3Yd7C4hzEPYhK1OBQUhCTlJUQrMVE3IIt4dzVyBCSa1OMwXGcTRWCaJksJJ55E/nUi1lKTDarAwPCBbaAr8qS8U+3uulOGUhppKJ7xQCitzXJBmBpJi19dKY8MxLpaQXkhDsQtIiAoEgxBIgxOu9EHF7WgtTa17+0rpTmWVOSq5MDedtoAFqtOGwiu6FwmROlgDfTe1QnCIUSdN6mbUUWSsx7wPYfOrqlbeBtxPGp6BUYl8xLjcAEkKABSoSFAwJsLDURGnWlWKSYIHTztb8h7quiXmynxgGfVA1PONAba0k4m+lUBKQlNojUgwJPMyfhWU6hJsY+rRVFusrDoVvOpN+ZrKsHCuHpVC1iRsNjO/srKa2qVDaJTRO43cSBx4XIKjOaIPQD5itXcbB9f+bmonnyIoNpyscV0+vhTfDTtAWq/f6THuIK0lY2nvCNAnr0NQI4k4QYKryr+8V+GMvnNRvKOkGbjcXGo5UNhnum07afrY2pgRAOJviVCefaFnEOkekra2ZR/B/pPvrwFw+urXmr97md8w91Z9qvttvzi/skVi8ZHrAfpfKfblPwofkJRm2TDsNg3DHjUbzEbxly606w/ZZyLuAW3EnRQvf97ntVWHHsos4JjbnY/JXwqVfbNQ0eX7b2vOo6fGlPTqn0+01atJfUfrLtwzgSmSVB2SdPCQLxqArxafGoeLYZwlAUUGL5ouTBBEbJv10qiK7cPHR1Z+Gs8uUD40MO0byj6ZHUyfw3+JoF09S92Ii6mopn0g/rL21ggNSPjyI/Oj2EpH0apDXEHiJLkc7aXEb8po3AcUzHK2tb6gbhlsuRr6SgcqbRqRSqi25jqTluLy34lCCgzsCZ5RQXCVhxtLiCFJUAQReQbjSlfDX8Ri0Ooa7tpSApCkvE94FHTM2keEHnmPlVBwfZrCst5HcQ4MYyQHMIrwh2B6LSmElzKqQUuAmLBSReApVFAIJlJpscztOFSRKchSBYaQbaiNPbFaLTqlUq1uQNDtYDTSufN4YgEsYR8NmFj7Q8QttVpCUy4XW9ZQpMyDEyAHGG4WtQCg60AbgNIMX1AUpZMZri0pIgRcVm03vOuB1jZ5CWzmTvYg/lRWHfBuKr6MGR/zVqSLGyRBHMJSPrpoWjFBGpBHMUzwzaINVbywNvyI3FYpVI8JjwpWYHe8fX+1WRCgoVO3lMoUbhF7rtRpeBojF4M6pvSkAzH19a01bMIhwymWVAsKr+OfcDycqCpBz5iDBFrWmjBiiEwTf5Uqxy1QSkkUCUs5jKlXGJDhHF92nvUZVGxSFbXvryojvki0L5+mbfGqyvFul0BSzcEDaDqP0o9nvAD49fhTqlNgLKcyZLMdzRqwACQJve5JPW59n0K3ymCnxXWF+0RbT0bTHO9C8ISSTnPokQR7asqWQRrXn6qk1RsNaevpai0qYFr/APYtiIJMedqLbxST66PfUjuEB190A14nCpHqJ9wpgAtmLc4xNXMQmP7xA9tLnVgJUvMClIJJBkQm5+VMncKgi6B7qFZShBIAgG9hvpWkDpFqWvmVD9nfatOMXiVJSW7tqylwrsQU572SfCAQLaa0D2F7XoxLzmHCClUuOpXnK+8GYSSFXSoggwLa6VfU4LDhRWG2wsgpUoIAUUk3BIEkSNOlaYPh2GYENNtNDkhCUfICaWFsbxxYETXuzpNz9TRQww/Er4dOnShw7cn6jlQPHkPOsltheRaykZhqEk+KLi8dRvREkC8xEDsAcRieHJ/Gu3UdenWg8TwROXwrUSIgGIMEGNNTFV3B9lF4VrO3mViQ4lXeZilKk5hmQUyQUlM+leTVv76up1mM3U6WkvpNx8rfT2gWDcC0gptFiNMpFikjaK8qPGZm1982nNNnED1tkrH7w0PSspvhlsrJvFC4bn5GIe8OWP3T8U5vnWyiokeZH8qvDyqFrECAIMwQeWkDTpW7uNPQafAzI8zXpE5nkquIC5hlqHWP+1JP50M1hheVaSrXYKX+oqd94kzJnXl8tKXhUE7U5SSIWyGfYkRJWRYC0nUIB90GgnsGzaMxi17WEwbXvPwojvZFgTptOulYMK4raBJFzGk/oR7K0FhyYZRDAiw3aE7fxXte/kK3JEyEgaaRFp5A8zULmOaCu7RnfeIs2ynOoK18REiOe9NE9jeIYhClFTWEkSluStZsLLWmyJ/dnyqWrXA6xyUL9JXOIYtKTlWoZj6KQCpRJ2SkXPu3qXGcP4g2wcQMGtLYF1OAZgn8RaBzpT1Om4rbsXx3+ysU41jMNBURmcyy63NswOq2iL+H46VeMd+0bviW+Gtd+rd50FDKNdR6Sjpa2u9TGu5NhHeBTAuZF2N4Lw3EYf7Q68cQUj7xL6g2hkxcFpJCQOSiVTsa84FjVM4lbPC1fasMfEpCyUtsqP4HTqDGwMxub0r4P2Ibzl3EDvlqVmypRkZBNyAkbTsbdKsPEOz61KS9hSMPiECEqEZFpHqOJAgp+UDlXGg3JMwahQbARsezynnO+xTvjylOXDy0nKfVUue8WPaKkwXDmMO0UssoQACcqAASQJ1OpPNRqLs9xtTxLD47nFJHibOih+Ns+sk/DrrTUYZSYtPl0rKYVesNyzDiV/B48rUUOIDSrKSO8z5kGwMwBIMggTFrwROr61NkqaIBN1JJ8K+v7qts3vBgQ7e4ShagtTfiEkG+4g6HSNqrHafELQvu2W1LVIzuFCi2wFn03ijlM5ReBJygzVIq0+sialVPpEHxvaNpPjV4VaFJMLnWMs3sJnSLzF6T4vFrEl5XdAmA0IUsn4gHe0gi4Ubip8fwx7CE5GV4rFOBSmcQ3ErSSJafbUqEsxsmxAJGVV6UcI7LY5boW/hnR/KEpTMhDYzHKgTYVw1CHg2EP4IgXIuZcuCOHJmKYHqyqVR1tHxqycNxgQnxf7Ur4Zwx1S4W0pCEjePEdgINMOI4A5DkQSdgDr7zU1RkY8ymmjqOIbieJgCwPnSF3ioB0jrYmtHV4r/8RZ8nED5qqqP8D4iTZhwjq43/AK62l4Y5M2oKhIsJZDxVO6ordriiFT4h9GkZ7O4wj+415rbt/mqJrs5jwbMEA2/vG/eZUZ+dN30rcwfCftGPFEpUJkTbb6+hSp/tPkspoK0uDE8zEHembPAsbopsgcwtBHxWDUeI7DvOD0sp/ej5pWawVafBPvC8NhwIHwHtalbjhLawgJRABEg+IqJ8xAHlV+w3FWiB6QtuP0qicN7D4hgrlKXAqPRdyEAT+IQdasbbKkABSHUwBMpCxp+IR8KkrspcleJRTB22MsreJbVosfL51JVbwz6QZzJ9sp6+sAPjT3CPpO/156VP4q3teHsPaTml2KFOda0caBGlMgERB3h5++tVvGNfbc/Lyps5gxyoVeCH18Nb0UA3guFcSokTcdRPwJofHuKSqAIHOPzrZeEUlUpNwRGvu18xpRauKpFlIUOcQfmQfhSq9Jqi7UNp17ixNotXxJwgAkQPj1PXyorBrzgnQipvt2G3gfxIj8q1xfF2G0FQUlRGiRYk/kOtI0+lro+WuO1pga2S0D4vxBLCQVXUdEzc8z0FZVO4txIvKzK1vt9eXsrK92npU2+bmQVNXULeXAmzb0/X18KnKDHsB9ijA+NeNL2AAm46d4FyJ10CRblU4yJuo2ETJAAALZveBrvRXzAF7Yg5ZvrIBOlpGXMDJ0nTetF4RKVeKDHhPkqDN9N7iKR8X7aNIBS0O9VESLIHhI9LVWo9ER1ptw/sY/iwHce/lQqFDDs2GggLOn/qP71EK4GBNNFjkxe92iSVd1hkKfeUB4WhIEJTEqFgARtMUi7Yo4i2EnFJLbazYIIKAZUcqignxX9Y+Vdk4VwxnDo7vDtJQDHoi5I3UdVHqTVc7adrMEyhbD0YlarHDohVzpnVo2ZjSVdKRVYnkyqkoXgRD+y/tnhGmxhnQ2wvUO6Jd/6ij6K/MwYtGlWHi/7REBRZwTZxLv4tG09SdVDqIFvSrnPAOxjjpzu/cNm4QLuEHYk3SI536CumcI4Uzh28qEBKT6o1X1USZPmb8qAUSctj3nNXA9OT9JXEdml4x0P8RcU+5EJaR4G0J1y+G5Ek6EdSaueBwQbSENtobSLBIhMe+9B8SxjbABccyhRAS0gStR1gJF1WvNzzqPhHHWXnFNJbcS4kAlDgKVEGwI2ImqFVF9IkjvUbLGWFCSLmfP8ArRrPwoLDRcg+aZnXnzFGE6Hn/tSnPSMpr1kXFOFNYhIzApWm6HEmFoPNJ/KluC7TuMOpw2OASpRhrED+7e5A28DnQ2+EuluQK5X247WYbEOt4JSsuFU5lfxITnjL6SWZTEgwCsTAVYVMyi1zLkJ4l5d7Xofxf2DDupSu/eOz6MattSIW78BB1IgCcZ4uvhRS0hP2hD2YoQVfepXuVQPGgnc3oL9pGE4YxwpAyIASmMGWSM+cwpKkL3TIClEzOtzFciL7rqi8+4p54hMrWoqKUiwBmwIsOXiNI5jhOycB4whlMlola/SVokb5UWgJHL+gFlb42mASmJ5muA4UDaCRKtjHM8hpqJsRXR+AdjnFhp1xSU5rhKkgxuBawm6hArZ06EOIDcRRKnLTFVtzgjgWFEoUkEWmCY2uIvQeN7cYVDhbe7wKBylISFJB6wq/K/LSsnSw8S4iGkBeWRMa7QTNAHtIiJ8MWk5hadJqs8c7RYPFBlhK+8l5sKQUqBymUqEmBuLzTV7sPg9FpUBaCFki2gIVI/I106GK7UIAmExMTmGvLzrZHadBiAm4JHiF41j3VTO13Y9vDsKeZK1JQUhQXCpEgEiI9G1zM3qjpeUiFRBEZZEg6EDXz153FbOnbk9o0QSShMCbqAPu93vFantKgWOUEmB4hH9K405ikqUDBQmBlV6UAzIIBunNIvoIsRamGBx5S9mISFG4CjmbWnUFMKgEW3gQRbSunTqJ7RA+s2kXIkgyAJJBzQR8OtGscQz+gpOaJKZvHMXuOtcpZS84VKS0sRdTUHILkK7vKbXm3hUOoNWHh2KW2QlAUSmCtteZRyqAMNkEg6kWgkg2gV06W0cSPrISr2QfeKlaxmHJujIeY/UXoBpkKEpJgbHW+kcz7qEciTqOhpoppUXIkr1Hptgy1spSoS25+f6GpEuuDUT5X/Q1Si5FxIPMW/Oime0LqLHxjrr76UdABlDb5Y+nEMa2/qH37y4oeBrZSQaQYPtEyuyjkPXT2GnDb9uY5iu8N1w0YKitkSJ1gT9c/dSzFMkbT/XKDzHOmylTpQj6730ohgwWsZX1tAiIiYA1F7yd0nT40nxuHHq76A2sRIMix0I9lWVUT5QT/mH5j30ixwjL5IHLnVVMyWoMSsYlBBEiJEjqDvWVvj1SU+0f5U1lWrxIzFT/AGrBWlvDNqfdhCQEzEjyuRfa3Wij2Ix+KQFYjEIbMSGYKgDAABCSEg2F/Eau3AeFMYdJS02lANzGpPMk3J86Y4nFttIK3FpQgaqUYA9pqM3bmWrZeJ8+cTwTrDimnkFCxqNjyKT6yetWjsh2/Xg0928FOs+qAfGnombZfPTblWftC7Ws40oZwzWcoM98UwY5IGuXmTy03pTwrs6gQp451fhGg/i/F8vOsp03Y+TjvDd1VfP+kf8AEe2GP4jKMOPsuHNiUqOZQ/eXYq8kwOZovgHAWcPBAzL/ABq165fw+yvcOQIAsOlHMqq5KCpnkyGpWZ8DAjzAAEydAJPXkPaYFGIdspw3IiOUmwtyHLpQGAMtuDfwn2A3+YozDQUqSqyVRfkRcEDf+tY3MwcSrcWRiGsQrHIU2pKGiFBzNKRMkpgXKj5TpW7OCZcZ+2Yl5QWtAKi24ptKU+q22EmVQToZJJPlVlewBUkoORSDIIzCCDYzME26ULwrslhGVhwNpzgyIJVlPMFXo+z3igYC9xNUm1jzDexCHhhEF8qKyCPF6UZsyc37wTlB6mrS2NOg+Jv+dCIOhPpbDbpbb8/nWcbxF7HPKwOEJDabYnEg+gN22+azcT59alqGwlVFbtM4pxNPEMUnhzL/AHaPF3zqSAVhPpMtc1HQnkDrBmy9o+E8Pa4eWcQ0kYVtICUj0gdE92de9J31JJnU1TO2v7PEMs/aMEFJLScykFwiQgT3iFn0ViJiQOUEXr+C4jjuJlv7Q0p5lgiRnQ3nVHrHdURJiwO2aajO5jLvKoi/s32VDiAtzvC3/wApBUTCSZzDYAk7ATryp812ZZSFAJX4hB8R2IPzFMOJ8bxyCEs8MJjUlYUkDYDKU/ppQ2E49xQrSFcMTlJAPiy23uVmPOD5V209p25e8a9lux7Knc5SrKBCpUozO2t66MpACeXL2UHw9wgBKUADclQ16DU+Zij/AK1rMzbyBdk5lagE+XlXKMXwJpxalqZJKiVHxuaqM/irpnGX3ktL7pkOLkBKS4EAg6nMRaL+6qi5xDHCT9ha/wD6Z/7a6xmbgIiwHZ5lDqFBkghSTOZzY/xV1gxpEnl+tcvc7X4lJg4JAP8A1j/po3B9t8aVR9kR/wCaf9NCWHeGEY5Al8ewSFNqaWmUKBSRsQqxHSub4/sy2HFhTUmTJlV+tjFNX+2eOSY+yNe1xX5Jpfiu1uLUZOEZB/6i/wDTXbx3m+G/aCr7OtKMlrYDU6AQN+QFTNcCaCchZBRJVF7EwCQZkGAPOK0/4lxe2FZ/mX+lRL7TYwf/AE7XvVXeIveb4T9pYuHsBpGRKfu9AdSmdrn4THKi2uzrLyQVoQopGVKjJMawTqRJOt71WcBx3HuKIRh2bCTIXEHQH62pr9o4gBmbZZ08SCF26pIIzJ+I66k1BYXEW3lNjGz0JAQfRAgKBnTX+IbXvYVGtHhJX4k2CVA3k7A9BsenOhmWMaq6Rh0IIlSFpWog7iyhmHJVj0FVvtL2uWy4prBht5TOYPoJJMgyvIm3eJSfCSJKctwAJpiXXmJqLvGI/eYMZknMkancfxDbz060udNOODpQ+2HErCHRZaEKzhpwek2TZVja/wAaQ/25hHVqbLzbbqVFBnwgqSYIKTBF9026b1UtRT1kT0WHSQumt8Hxd1k+BVuRuK9xjCkGFCJuDqCOYIsR1FLnafYMMxFypxLnw3tW24QHBkVz+vrpTh1ciQcw5j9N/q1cqcozh/HnGdDmTyNKbT/4x6aj/KXHHJtzH1rSHH4s738WYzedqZ4TjLb4kHKr6+r0u4m30A+R/Q1irY2hM1xEWKcBKY5XtvAB89B76yoVg5oIjWsqpeJM3MacV7ZNtAhqHVjr4B5q38h8K5/xR7E45YU+4rINBEfyI0A6m5rZASDlFwNzFz0nQVMFjp/loEobvV+kqapt9M2weBS2IQI58z7d6PbQaEZc6j/LRKCk7j3j9asGBYSVhfJhzM8j7qPYnkfdS1iDEa8ppk2tKeqvOQP1NCTAtG+BUUEKvPKNQefSmSFtqvJR0iR7IuBSBl0a399MGXBy+NKZesIHpGyAgevPkn9Yolt4D0R7Tc+zYUsbWOXxpJxzjTi3U4HBDNiV2UoGzKd1E7GL9BG5AKHsBcxiXY2EG7d9sMmbDMK8Zs44D6PNCT+LmdtNdLf+yriuFXhEMMeBxsfetn0lK9Zz95JO40sLRFDtfs3wf2XuFCXdTiPXz87+r+7y63rkvF+GPYLFKYzHvEkAKbJBUFjwxFwVAgZesVE5LS5FCiwnSO3PaFeNfHDsIrwA/fOC4OU+IW1QkxPNUDze8LwaGGktNiEpHtJ3UeZJuaQ9j+CDCteKO9XBWRtyQDyTPtJJqwBdOSnYSepU3HEnz16FVHk+o08+teIF9QfbHziuIgi8Z4PnRjHiUBS8KgRTLhKbFVKbAvHpkgQgYcXBn31EOGp5minBvyrO8sI30pNzH7V6xPjuEIgyArfTT27UkGCLapT4hy3H61bcaIbVSRP17zzrjTWoMzhWek3l47QfEPCNKDLqTaBTnFYdK03F+ehtSLF8GUkgpc6wofmP0qR9M98ZnoUtbTt5sTZISBFqAxuIABrF4PEJ2SrolX6xSxbTi3m0LSpIUtIMiBE3+E0k0nBsRKhqabC4Mu/Z/DZGQSPEvxn2+iP5Y9pNMq0S5Ule2ihVCieA7l2LGLuN8WRh2wpSkpUVBKAo5QtRkhIP4iAY5muGcFh/E96tPd4pkqdWj0EOuINvSI7lwulCVA+E5jGU2Nk/bdjJcw7OwStZHVRCU/AK99Vvs7jWH0uYbGLLZcQhtvExcZVBQQ8T6SJSmCbgSCoCIRVPmtHUxiAOOJeUpL0YfE3SpwgoQ4d04hP/AC1zqsCDPiA9KnPAeEuYx44XGAoUhIh9RAcRMBtEmz6VGyZM6lKotQnG8AtlYw+PBBA+5xSQVeEaBW7rYtb00TaRYy4x/wCzYdnCYgFxDmZ7MhclCc2Vk4dXoqSAFLym33o9E3CoyP8AjPAsTwlrvGnvtGFzALZcGXKVGApMHwkm2ZMaiQoUjVxV9xJcwq+9AEqZWgd82BqYRHeo/eTpuBQmM4ni20pJfOLwqvCO8JcbVvkcSo5m3BYwSFDVJIvXmB4A5ifvuHBwqQRmbKglbKjJBQ6SlLibGDIUNwdaIOy8GCyK3InjPa5R9NtJHNJI+Bn502wPFmXrAlKvwqsfZaDSjiLGZZbxqDhcVs6U5W3OReSkQCf/ALqLcxvSTH4JxheRxJSrUbhQ2UhQspJ5inJqXXnMS+lpsMYl/RKTKTB+ulOcJxbMMq9fnXPsB2tebSElLbkaFSfF7TvW7vbJ7Ztkf4CfzFUnU0yMyUaaqpxaXd9AzCOv0K9qn4Ptu9PjQyeRyfO9ZWjVJaC2lq3xBcKkGZFeIFZWVUk1pOgUQ2Kysp8SYzwXorO8D4mimKysoO8Aw9imDNZWUBnQsGx8j8qU/sRSCjEuEArKkArN1GQSZOpvfzrKyotRyPzlWm4P5TqSa4jwzx8ZcK/Ee9xF1XPhzBOvIAAcorKyp15HzlD+k/KdDFTYX0k+YrKyqmka8yfBiQSbmtsNfNN9da8rKUesYOkld9Xy/M094Z/disrKVU9MdS9UKoXCaqrKykjgx55E94h/dq8qS4dIOomw+ZrKymU/TE1PUISgaedL27m96yspiwH6TVQ8RrZIrKyiMWOYUjaihpWVlaI+cN/a3/8AMD/0m/mqqbFZWVK/qMpXgTo2F+87OuFfjKCvIVeIoyrhOWfRgWEbUt414mccFXDa8H3YNwjM2kKyfhkAAxsKysoIUV9hRmxK2zdC2HsyDdKsqZTmToqDcTpXQ/2PJAwVhq44T1ICAJ52rKyuM6C/trQPs+HMCe9ImLwUKJE8pA9wqkcPGbhWJzeLu3mu7m/d5ozZJ9Gd41rKyunSsgVhFZWV06YkVlZWV02f/9k="/>
          <p:cNvSpPr>
            <a:spLocks noChangeAspect="1" noChangeArrowheads="1"/>
          </p:cNvSpPr>
          <p:nvPr/>
        </p:nvSpPr>
        <p:spPr bwMode="auto">
          <a:xfrm>
            <a:off x="307975" y="-1524000"/>
            <a:ext cx="671512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7975" y="846892"/>
            <a:ext cx="8983979" cy="677108"/>
          </a:xfrm>
        </p:spPr>
        <p:txBody>
          <a:bodyPr/>
          <a:lstStyle/>
          <a:p>
            <a:pPr algn="ctr"/>
            <a:r>
              <a:rPr lang="ru-RU" dirty="0" smtClean="0"/>
              <a:t>Безопасность</a:t>
            </a:r>
            <a:endParaRPr lang="uk-UA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307975" y="15240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err="1"/>
              <a:t>Tor</a:t>
            </a:r>
            <a:r>
              <a:rPr lang="ru-RU" b="1" dirty="0"/>
              <a:t> </a:t>
            </a:r>
            <a:r>
              <a:rPr lang="ru-RU" b="1" dirty="0" err="1"/>
              <a:t>Browser</a:t>
            </a:r>
            <a:endParaRPr lang="uk-UA" dirty="0"/>
          </a:p>
          <a:p>
            <a:pPr algn="just"/>
            <a:endParaRPr lang="uk-UA" dirty="0"/>
          </a:p>
        </p:txBody>
      </p:sp>
      <p:pic>
        <p:nvPicPr>
          <p:cNvPr id="7172" name="Picture 4" descr="&amp;Lcy;&amp;ucy;&amp;chcy;&amp;shcy;&amp;icy;&amp;iecy; &amp;bcy;&amp;rcy;&amp;acy;&amp;ucy;&amp;zcy;&amp;iecy;&amp;rcy;&amp;ycy; 2016 &amp;gcy;&amp;ocy;&amp;dcy;&amp;acy;. &amp;Rcy;&amp;iecy;&amp;jcy;&amp;tcy;&amp;icy;&amp;ncy;&amp;gcy; &amp;icy; &amp;ocy;&amp;bcy;&amp;zcy;&amp;ocy;&amp;rcy; &amp;scy;&amp;acy;&amp;mcy;&amp;ycy;&amp;khcy; &amp;lcy;&amp;ucy;&amp;chcy;&amp;shcy;&amp;icy;&amp;khcy; &amp;bcy;&amp;rcy;&amp;acy;&amp;ucy;&amp;zcy;&amp;iecy;&amp;rcy;&amp;ocy;&amp;vcy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3429000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948" y="1973942"/>
            <a:ext cx="6788052" cy="4756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624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/>
          <p:nvPr/>
        </p:nvSpPr>
        <p:spPr>
          <a:xfrm>
            <a:off x="2286000" y="353695"/>
            <a:ext cx="82296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1" fontAlgn="base"/>
            <a:r>
              <a:rPr lang="ru-RU" dirty="0"/>
              <a:t>Браузеры. Варианты. Какими лучше пользоваться. Основы работы в браузере. Избранное. Основные настройки</a:t>
            </a:r>
            <a:endParaRPr lang="uk-UA" dirty="0"/>
          </a:p>
        </p:txBody>
      </p:sp>
      <p:sp>
        <p:nvSpPr>
          <p:cNvPr id="5" name="object 3"/>
          <p:cNvSpPr/>
          <p:nvPr/>
        </p:nvSpPr>
        <p:spPr>
          <a:xfrm>
            <a:off x="333375" y="0"/>
            <a:ext cx="1190625" cy="1190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AutoShape 2" descr="data:image/jpeg;base64,/9j/4AAQSkZJRgABAQAAAQABAAD/2wCEAAkGBxMTEhUTExMVFRUXGRcYGRcXFx4XGxgaFx0dGBgYGBsaHiggGBomGxoYITEiJSkrLi4uFx8zODMtNyguLisBCgoKDg0OGhAQGy8mHyYtLi0tLzIvLS8tLS8tLS0tLS0tLS0tLS0tLS0tLS0tLS0tLS0tLS0tLS0tLS0tLS0tLf/AABEIAKIBNwMBIgACEQEDEQH/xAAcAAACAgMBAQAAAAAAAAAAAAAEBQMGAAIHAQj/xABKEAABAwIEAwQHBQUGBAQHAAABAgMRACEEEjFBBVFhBhMicTJCgZGhsfAUI1LB0QdicpLhFTOCotLxFkNzwiSTsuIXNURTVGOU/8QAGgEAAwEBAQEAAAAAAAAAAAAAAgMEAQAFBv/EADERAAIBAwMCBAQFBQEAAAAAAAECAAMRIQQSMUFREyIysRRxofBhgZHB0QUjUuHxFf/aAAwDAQACEQMRAD8ArDmCWhRStKkqGx8J6G+o616GT1/mp/hux/EWE5EPYV5oT904pRSP4bAt/wCBSaix7KWilL3/AIZxYJSlxxK21RrkeTZPk4E+Zr2Kerpvi88qrpaqZAuImDB6/wA1elg/RFNnMOpBhSSDrfccxzHUWrUjz99USUMYo+zn6P8AWvAx7Kakefvr17DrSlKilQCvRUQQFfwnQ0BMcpiz7PFbBB5n40UlBmti3ehMaDIEIO5n20cwOnzqNKKmbFLMKG4dFMsOigsOaZMGgJmxrhMEMoUoTIJAkJEC1yeZqTE4MAZk6WkSDqNQR7q2wzqVJg5QoJKbjUai40vUz60ZfDvAV/hg0kk3h4tAsRiFquTfmAAfeL0OgkGQSD0oxlnMY8z7q1YcCiEKSINpAggnQ1l50Lw74Eq1zC6RrmG/l+tLXlTYJCQCSAOut6JZTBI5WpzhMMlLWfuwtSjuJgTG+m9DcCFkxNgmVKBAbKxYmLEX5+U2nfpS/iZuE5cuW0RBned9b351fe4hICU5YIOUHKOsxr/Skfabh33YXMqSYJ0kHSY5ViuCZzKQItwKLL2SibSRMWkxvNCYXGqah5IBIzJUDuDE6aGctG4dwd0rUTrABmPka1w3DStAUAogkoCQJgbqUfP5URPeda8G4vxfvG0NISpKRBOZRUTGgJNyB16cqVJykJSZESTuDO/MGwGh0miXGSCQdRajMDwVS0heZIBmAZmxjYdKMDtBJA5geIW0kKSlIVIIBgiORzEzPQAClC0TT7iHClNjMSk32n8xQQw1FxMDA8QBrDTR7OEgUaxhY869xisg6115hiPiao8IpV3F6bLZkyajLFNEA4ixeHgVAtqmq2qhU10oxAJipTVRKZPI0zU10rFNBIuPZTBALRWMMaidbPKPfRz6idqFV5UYmXga2unzqJSDy+dFqB/DRvD+FFYzrTCNuav6da4kDmcDeKGsITc6fOsp3jkRAAivKy94V51bjrTLrMPFSEA2WFd2QSCmytDroelcu7R9jXEnvO/LzNvHBW4hPMpHpADcHzirU12dxYaWwpbJbUCJKiqJMykbHW5E31onhGEZw+Ecb7xLqvGDlJEkiAkTEdY5mvHUBTZXv+E9QksLlbRV2O4GgNL7rFqW0gkltxoFGknwkyhWt0EGj2uGNYhsO4VYKVaBUwYsQCbpvsoeZqrcXS0G0JZQUKEZl6GwuCfWkk6xppQXB+K4jB5u6jKu+VQlM7EcjFVruHEkdFbmWTEYItlXfJUhtsZl6gqmyUIMwStVgRO50BqnOdoXi6t0KKc1ihIBRlT4UoCCCClIsJB0mroz2zU6yr7Th2e4RBcKgTmUZ7tDY2cUdxoApW0HmrpAXaACqQBMAHYE32H1ru4k5iXTaMGW3CcVaUB3gSwsjVOZTZN5gXUgbWzSQbAakrZMBVilWigQpKvJQkGqhhl5lNpIKiSYhOhAzSOUxB6E0c/xl1vIhkFJ8RXYFKhOZIUkyFbiVC21HewveKV23BSOessKUU04Bhc7uYiQ2MxGsq0SI33URyQaXdn8SjFjKMqHgnMpInIRYA+I5kAkgC6h4hpeH/AVNZUKSsZs6lBwKBQoqGTKFDw+hbKqCCo+wKjG2I9Ti4jN/giHLsnIvXIbJPly+XlS/uFIVlWkpUNj9XHWlfF8fxPDu5ioKw4IUsIavlBBNoKkqyyMwV7qd8A7b4bGthDqSlwlUJIJOUXSoLAAzZBJE+qdRUwrCMSziSN0QioEpI1BB5GmOEwwU3mvMqIjkLQR7CaaxAmAXkaCUkKGoqZIbUoHLlJ0M2navAivA3tSzGCQhspWQdfq9WLh2LCW4OomBzm/zpQ+rNlkHMLE8x+tG4dFqEi4zDU2OJ4vvVgmSR5wKFxzzmTIVGOR6daOxKVKSEpVlIjeB1qDiLYtF+Zo8WiQxJgXD8HKMyzlbEyed9BWPY4rPh8KBYJFrdY1rVa1KSEzZO1attZUlWVSiCPCnUz+WlBHSHGMSAr2H8jRGBxiUoSkmInYnUk7edTshwx9wAnfOrbpp8qDewsLKeR+G1Gr2i6lPdDOJrQpsBJkkg+7WeXlS9GGAuaNbYqVLO50FcWvOVLCClOUZj7KFw/DFvSvKSJAABAkkxqdEiZJgwBYE2o1bRcWEim7z4aQEpAkaDYdT8fM1hYgY5hKtz+EVf8ADCEp+8fhV9E29kmTHP5aVXsXhQkwDmBuCLSOfSj+KcQKjlBknU8/08qhxLJAFjAAEx9bzR0ma+TBrKoGBFK2qHcbpg4mhliqQZIYAtJFDuHnRryZodbNGDAMAcqLJNgCSdgPlan/AAvs86+fAmE7rVZI/U9BVz4X2daw4keJf4yL/wCEeqPj1oHrqmOsYlFnz0lQ4X2XiFvC+ob/ANf6e/lRmOAqxY33VX8cm8ak6Aan2UpXLm5jGUILCVvHJrKYOYKSFLskzZOtoF586yrF4kbPYy0PMkKSFJJi/wB6pWVQ5WMEaXA99VvG8MWFEaTsDaDy6VccIogamDJI2MWMg21vUqsAhWqY1um0/wCE29xFQoyU+lvlLzvqDn9ZS2OyocQkpcQly5KXFZJE2ySmDYc6Z8F4cyzDSgVOrJlTakqSkgGM1wISCSQZFp2s8VwjWwXyuQocoB19k0zwvCG8pK0jMtOUgDIcusGLyd/dzrqlZbXvCSmxNrTnHHW2HQlnuwWkGUlBLSlLIAU7YkEqiwUlUADrVb4t2OWlXgUQbw299yrUTlUfu1cpJSbejc1fO2WHawTfftlRckpZQo5hnie85wgeLeTlG9cq4IvGNElp5aUqMqSTnQonxEqQuUqMbkTepa2toobQD5CfEIvNFsusrCXW1oUClWUpIKgDJyzGaYMQY0vWnGnfFnSCCkzl08KxJSdiLxytV6wnFsyAl9sJBEnIM6JgqksuEiYGqVCJtQjnZjCYhZLbhGb0kMnOTfxQy4Q4FX1ClJEC1FS1tKqLK339/OJTYXupjPsfwBw8PedbELdTYE/8uVAZRzKCtUG8Kb5Ut4H2axRcP2clBA8XI6+FSTZfkQavmBx5Q6ENwEIhGQG3hsQPL0QeSU1JxztQzhFlCG1qecT3mRCcylG+iR1B+NeijtSQggG+f+wGIqVAFJAGP9yocO7XLYIbxDZbi3okoHmg+Nv/AAyJ9Wn7jbCgMRh0HvIXCGyFNrIGY5cohSyRk2P3kRpCTE8ZW/3gxGGCH0AOs94nNKdFBSTqLGNpGxiQv/iEUvJ75qGsgSoJg+NJkOAQOljMQCNLhU0iVRvQWMbTrFX2tn9xKzgu0GNwDqmnZWEqIWy7sTc5VaonW3hvMGuh8C7SYTGtwlS0upE90SUuApGrUGFqttY7xpVe7dYzDY9lrGtyl0qLRCk5S6lIBK4BPoEhM7zHq1WuG8FbBC3ApUEGAcvlBFwqLzNrc6HU00ZFdhY/v1ldMncROzcOdWU5XZzlKF3TlMLEpCxJGcQoGCRbWjQ3NUfgjmI+xYsPOl3uilppyPGoLGpULkFK0KG9zJNOeA8WcQe6xGZRG9swFon8W/XqahNQA7ZXT0b1FLL06SxJBFwSNR77UY06o78/z/U1uyhtSQQqQfZU4YSKzeIjYYOW6gxOHMfpTINjrUGOebaQVuKypESddbDQV2+bsitnBG8wKnwrUH62M/lWYPi+GcUEIcJUrQZVCfeKZdwmZvWbpuyaZfr686AfZ8XX6HzFNVJH1/WoVtJ1JNcDacVvF6W60xB2FFtkAlK7HnsR+Ve4nu2hnO3M0YaAUMGsymbd4oWnYVWeJ8RMlKTJOp5mjOIcfTdLacylarI+CRsKgwXC1Ze9UBM6Hl+Vb85vAxEy0lJClNLdSCCsAkW5DLBUreBTXEOLX3iZIZWpCkJuhSMtyARe5g36+QPX0qIMqJgAk8gJPwpgQdYg1T0i5xvpUCsOTtViY4I4rWE+dz7hTPDcEbTdXiPWw9w/OiNdVgCgzSm4XhC3DCEk9dAPM1YuG9lG0wp3xnlon/3VYBAECAK8KutIfUO2BiUJpkXJzMICRAAAGnTyG1LcW7AJ0HM/V6nKlq0TAm5VuNJAFhfnNqhbwQkEkrVEZjyuT5DypSDvGPFGIbUucsp0OYiZnXKNo6+6g1YNKZgEqzK8RMnYC/tqwvpgCYH9SDSDF8QSNLm56TII+VXU7yGqQIvxjd4/f/7f6VlDYnElU9QPeLyOWpryrVGJ5r5MYYbEI2lP8JI1MqJjUmm2FcWD4XARPrJ2tumOR51U221i4INgYI3tYexQo5Ljg2BvFjHWb7X1qaqO4l1EqeDLbhcesRmb/lUD75yxp11og8VQYTdKj+JJAAiSSSIsL61UG+JqGyhqdJ0sfYKlw/GwTc++2vzEVK1FG/CWpUYdZW+P8TGLfKkeJCRkaSJUcs3UUpBIKrnTcDaov7JWACod2L3Xlb1EeuoHQcqtrymnUZYyj/8AUotH3tFIPtBqqY/sK2oy3iXUnfvQHJ5StGUgjnlNeHV/pWpdi1x7/wAfvPPqUwWJY5+/vmCPDCpHixCCQBZAU7YDLr4E+dzrSXGcSw8hLLLrqlEJTKkt+ImAkJbGYmSLFV5FS8T7G4tPiQkOka9yoKJ/eS2YXPMZY/Ir9nHCFfbC842pIw4CihQKT3hkNiFCYHiWNwUAb0FH+ntvCte/bj+ISIijceJcsXg8Xh3E5mVLbQlCc6CXCYEqJklcZiqJmBAm1ZilYfEuM4gqLb7B8K0wSU3zNrB9JJlW4IzGDerc3xtJF0LHs8ufn8KgxreEf/vUJJ/FoobWUk5vjX0yVmpqEqIbDqJxWk7bqVQXPeVJlbeGdOKLn2h9YykrAQEtyVBttKZypnWSSbVWTwbvnEurT9zJU4oDMEhMkhUEEafEeVWjjHYfMCcLioP4HYUJ5ZhBH8qjVL/sjFsYhCMQ0C3IK1pUHEBsElalRdIgKgqAuKopauhYhDn8efrO+Gqk7jn5Sz8U7IqCUfZ0hTYR4UiUnxFThsrqo7yIqoq7wOIbUogZkhUpgwSM6iCLWk+QFMezXG3kOrKXFJ7xTilo1SSqSZSbTM31vROH4UpxlQbQtKci0pE50yUlA7sKlaIKpsSLGYqCvq0R9tU5tcduv1xPUo6R2o+KnG6x79O/z/1LHxTHuPtIGcoW5lWpKMohRSldiZzlIyzOu0RVN40eJNKLvfrcSCB3iQAQYBGYRIseo1vVjeVkSwcpWVFEXgJLfhVJJt4ZBAG+2tScdWn7O8mSZ7m4E+mpKN7ejJr5TR6uqKyIcgm2elyBg8z1/E8NCR94iPh3F+IOJAaxjjYmIITBkBX4ZzXPup4nG8QAy/aXlL9lutk3PlYe+q3hMUEq7tKoymDa6rae7lyq64FxQyFItlSJ1iZG+or7SmwAtYH8p8zWZzwSIHgOIY5KgHH3T5/7VPx7ieMiELIB81fO3wp2zw9TihNzT9PBUQM1/KseqitewjKK1CMmcy4SMeTmL7nshP8A6QKsuAViQklbzpPVZq4M8OauAmCNbmhsRw9KgQgwb2NJasGPFpUAQJwztr2sxqXihrFPpA/C4ofI0iwvH+KOqCEYvFqUrQB5cn3GrvxfsWFPuFxYQEhSlaqgJGY+iDBjn7Jp/wAG4Rh2cMFg5EKE+GylQbhSiAo6RECOVVk0QAFFzEiq1rnAg3YNjENL/wDFYt55SknwrWp1De4lSlanTwm/OgePdqTYvrWhRzEN5SVRoCIEJSb3gXB1iSB2p4+47922MqNgAR8qrH9hYlwyGHFE75Fn3kit+Ev5nNvwixqVbiXTso3iMcQ6zkQw24EnvFHOopyqvANri03rrS8IkjLoOQtAGgqg/sm4a41h3kLSUKD5kG0eBH6V0Q2rzK91qELK0sVvIEYFserPnf50ShMWAtQ68TFgR7BWmJxCUpKnHAlI1KjlA8ySBQFWPqMwED0iFrUBqQPrlQrr4m1aAJUmUqkEWIgg9QRrQblklRNgCT5C5rtoE0Ek5iDtHw/iOKeCcO6GMOnKCsLKVEm6j4fEqJgCQLVYMClTbYbWsuKTIzq1UJOUq/ey5Z6zVW4b28RCitEDMiBJJyzCydpy3r3spx17EuqStAKIUQtKSMpmyVHTSetqUq2YmPY+QYlyZxQBg6VmIxB2EdaU8UxndQExm1vsP1191K0l59WUrURmgwIAF7mPKvQo6dmXccCeTqddTRinJEL4jiRfMuTyn8tqR4hydBRTuHShRT6WVWWdjJj4CoSvwnaU7dEz8yKqCBZCa5eBlkiSRvFZRGJOvt63zH/TWU5eIk8xoxw9oxCnAY8/wjl+7R6OEJiA6dFC6AfSjy0oTDpVy578vb1HvpkwlQ25ct/bUFRz3nq0qa9pH/YKjo40q83SU7pOxPI1Ejs27BsyZAmFm8Dw6p5xTtlZ5H4VOhZ5H4VP4zSnwEiH/h9Ykhsbn0gbmee2nuqB7hSgT92rfrsDNjzkVZFPx6pqE4hPXfb30YrOIDaemesrysAZjKoX3vuRv7K9U2uB4rDTMCYEAiI8/hTh19J3V7jUK3BO/wDL9bVp1NTtFfB0DzFJQ6B6nvIvrF6nZU7HoJInZY/Pzqx4HCJy5iAo8o06fxUJiMbMo7opTbaCDzI5VnxVQzv/ADtOOnvFRNpUyd9Mp+Xl8K4x28xYexzoTo0A0I2ySXB/5q113PPsUA399QY7hGHfH32HQsxEqTKh5K9JOmxFD8S5OV9v5jKelSnfafecn7F8POIxKGxMEd4vogAE+9Sgn2107iLYabKUlIOQhIsLgeECesVpwbguHwbiy0hSStKUwSVAJSSRlzGfW3J0FOcrKozJSTpKwJ6AGD7hUGq0tbVatajCyKBbjPU8RiHZT2bu5/ac0wreLZCgXEujNAkpXYSMwgkieumWjMTh1rZypbAUpSSolZMkTeSBGsxFdJZ4UyRJaQeXhH6Ur4jhkNnwNxpc+j1JHOPrne9Og9QVGQbgb3GP1tz+cH+4q7VY27GcuwvZZ0KzzIJvpM/npV24BgFBMG9zMmfWNN8IsWSEp1kRtr0H0aaYLDRrH1Jphq2a1okITkmGcLwgQnrRDrMkEkwJkc63SQIqJ1zlU+SbyzCiLcXiFJKspJzDU68uXnQLBWsgLKkp5JMH2q29nvpi8zOtaJZFUYtJtzboSvAtlrIEJywRAETz051UuK8PkZU2SLADQCrsxMCgsf4R4W85nTTrr9aigo1fDaHqKIqraUbA9nh3iVq0Sc0TuNPjenXduBeYLT3YtkyyTYXzTa50jbrTg4ZB2/L61qq43h2OPeISUQpYUlYXGRINk6TsnY76096hqnJk9KkKIsJZcAsHNFiT5Tb691Guj6n9KA4cMogxmATmjSYvFYcc9mKglHchfdn0s8yE5h6uWT7hUVRrNPUooXTEkUIOnwP50Ni8Ay+tvvrhBKkoJ8KlRAzDeBNutMVQo9apPaDsZi3cUrEs4hABTkDa8wCUlISoAjNrc6C5oHLETqaqGybSy8NaaZR3TJ8CSqBmzZZJUUzrqTrRbCvEdSCNIm/P21Uux3Yd7C4hzEPYhK1OBQUhCTlJUQrMVE3IIt4dzVyBCSa1OMwXGcTRWCaJksJJ55E/nUi1lKTDarAwPCBbaAr8qS8U+3uulOGUhppKJ7xQCitzXJBmBpJi19dKY8MxLpaQXkhDsQtIiAoEgxBIgxOu9EHF7WgtTa17+0rpTmWVOSq5MDedtoAFqtOGwiu6FwmROlgDfTe1QnCIUSdN6mbUUWSsx7wPYfOrqlbeBtxPGp6BUYl8xLjcAEkKABSoSFAwJsLDURGnWlWKSYIHTztb8h7quiXmynxgGfVA1PONAba0k4m+lUBKQlNojUgwJPMyfhWU6hJsY+rRVFusrDoVvOpN+ZrKsHCuHpVC1iRsNjO/srKa2qVDaJTRO43cSBx4XIKjOaIPQD5itXcbB9f+bmonnyIoNpyscV0+vhTfDTtAWq/f6THuIK0lY2nvCNAnr0NQI4k4QYKryr+8V+GMvnNRvKOkGbjcXGo5UNhnum07afrY2pgRAOJviVCefaFnEOkekra2ZR/B/pPvrwFw+urXmr97md8w91Z9qvttvzi/skVi8ZHrAfpfKfblPwofkJRm2TDsNg3DHjUbzEbxly606w/ZZyLuAW3EnRQvf97ntVWHHsos4JjbnY/JXwqVfbNQ0eX7b2vOo6fGlPTqn0+01atJfUfrLtwzgSmSVB2SdPCQLxqArxafGoeLYZwlAUUGL5ouTBBEbJv10qiK7cPHR1Z+Gs8uUD40MO0byj6ZHUyfw3+JoF09S92Ii6mopn0g/rL21ggNSPjyI/Oj2EpH0apDXEHiJLkc7aXEb8po3AcUzHK2tb6gbhlsuRr6SgcqbRqRSqi25jqTluLy34lCCgzsCZ5RQXCVhxtLiCFJUAQReQbjSlfDX8Ri0Ooa7tpSApCkvE94FHTM2keEHnmPlVBwfZrCst5HcQ4MYyQHMIrwh2B6LSmElzKqQUuAmLBSReApVFAIJlJpscztOFSRKchSBYaQbaiNPbFaLTqlUq1uQNDtYDTSufN4YgEsYR8NmFj7Q8QttVpCUy4XW9ZQpMyDEyAHGG4WtQCg60AbgNIMX1AUpZMZri0pIgRcVm03vOuB1jZ5CWzmTvYg/lRWHfBuKr6MGR/zVqSLGyRBHMJSPrpoWjFBGpBHMUzwzaINVbywNvyI3FYpVI8JjwpWYHe8fX+1WRCgoVO3lMoUbhF7rtRpeBojF4M6pvSkAzH19a01bMIhwymWVAsKr+OfcDycqCpBz5iDBFrWmjBiiEwTf5Uqxy1QSkkUCUs5jKlXGJDhHF92nvUZVGxSFbXvryojvki0L5+mbfGqyvFul0BSzcEDaDqP0o9nvAD49fhTqlNgLKcyZLMdzRqwACQJve5JPW59n0K3ymCnxXWF+0RbT0bTHO9C8ISSTnPokQR7asqWQRrXn6qk1RsNaevpai0qYFr/APYtiIJMedqLbxST66PfUjuEB190A14nCpHqJ9wpgAtmLc4xNXMQmP7xA9tLnVgJUvMClIJJBkQm5+VMncKgi6B7qFZShBIAgG9hvpWkDpFqWvmVD9nfatOMXiVJSW7tqylwrsQU572SfCAQLaa0D2F7XoxLzmHCClUuOpXnK+8GYSSFXSoggwLa6VfU4LDhRWG2wsgpUoIAUUk3BIEkSNOlaYPh2GYENNtNDkhCUfICaWFsbxxYETXuzpNz9TRQww/Er4dOnShw7cn6jlQPHkPOsltheRaykZhqEk+KLi8dRvREkC8xEDsAcRieHJ/Gu3UdenWg8TwROXwrUSIgGIMEGNNTFV3B9lF4VrO3mViQ4lXeZilKk5hmQUyQUlM+leTVv76up1mM3U6WkvpNx8rfT2gWDcC0gptFiNMpFikjaK8qPGZm1982nNNnED1tkrH7w0PSspvhlsrJvFC4bn5GIe8OWP3T8U5vnWyiokeZH8qvDyqFrECAIMwQeWkDTpW7uNPQafAzI8zXpE5nkquIC5hlqHWP+1JP50M1hheVaSrXYKX+oqd94kzJnXl8tKXhUE7U5SSIWyGfYkRJWRYC0nUIB90GgnsGzaMxi17WEwbXvPwojvZFgTptOulYMK4raBJFzGk/oR7K0FhyYZRDAiw3aE7fxXte/kK3JEyEgaaRFp5A8zULmOaCu7RnfeIs2ynOoK18REiOe9NE9jeIYhClFTWEkSluStZsLLWmyJ/dnyqWrXA6xyUL9JXOIYtKTlWoZj6KQCpRJ2SkXPu3qXGcP4g2wcQMGtLYF1OAZgn8RaBzpT1Om4rbsXx3+ysU41jMNBURmcyy63NswOq2iL+H46VeMd+0bviW+Gtd+rd50FDKNdR6Sjpa2u9TGu5NhHeBTAuZF2N4Lw3EYf7Q68cQUj7xL6g2hkxcFpJCQOSiVTsa84FjVM4lbPC1fasMfEpCyUtsqP4HTqDGwMxub0r4P2Ibzl3EDvlqVmypRkZBNyAkbTsbdKsPEOz61KS9hSMPiECEqEZFpHqOJAgp+UDlXGg3JMwahQbARsezynnO+xTvjylOXDy0nKfVUue8WPaKkwXDmMO0UssoQACcqAASQJ1OpPNRqLs9xtTxLD47nFJHibOih+Ns+sk/DrrTUYZSYtPl0rKYVesNyzDiV/B48rUUOIDSrKSO8z5kGwMwBIMggTFrwROr61NkqaIBN1JJ8K+v7qts3vBgQ7e4ShagtTfiEkG+4g6HSNqrHafELQvu2W1LVIzuFCi2wFn03ijlM5ReBJygzVIq0+sialVPpEHxvaNpPjV4VaFJMLnWMs3sJnSLzF6T4vFrEl5XdAmA0IUsn4gHe0gi4Ubip8fwx7CE5GV4rFOBSmcQ3ErSSJafbUqEsxsmxAJGVV6UcI7LY5boW/hnR/KEpTMhDYzHKgTYVw1CHg2EP4IgXIuZcuCOHJmKYHqyqVR1tHxqycNxgQnxf7Ur4Zwx1S4W0pCEjePEdgINMOI4A5DkQSdgDr7zU1RkY8ymmjqOIbieJgCwPnSF3ioB0jrYmtHV4r/8RZ8nED5qqqP8D4iTZhwjq43/AK62l4Y5M2oKhIsJZDxVO6ordriiFT4h9GkZ7O4wj+415rbt/mqJrs5jwbMEA2/vG/eZUZ+dN30rcwfCftGPFEpUJkTbb6+hSp/tPkspoK0uDE8zEHembPAsbopsgcwtBHxWDUeI7DvOD0sp/ej5pWawVafBPvC8NhwIHwHtalbjhLawgJRABEg+IqJ8xAHlV+w3FWiB6QtuP0qicN7D4hgrlKXAqPRdyEAT+IQdasbbKkABSHUwBMpCxp+IR8KkrspcleJRTB22MsreJbVosfL51JVbwz6QZzJ9sp6+sAPjT3CPpO/156VP4q3teHsPaTml2KFOda0caBGlMgERB3h5++tVvGNfbc/Lyps5gxyoVeCH18Nb0UA3guFcSokTcdRPwJofHuKSqAIHOPzrZeEUlUpNwRGvu18xpRauKpFlIUOcQfmQfhSq9Jqi7UNp17ixNotXxJwgAkQPj1PXyorBrzgnQipvt2G3gfxIj8q1xfF2G0FQUlRGiRYk/kOtI0+lro+WuO1pga2S0D4vxBLCQVXUdEzc8z0FZVO4txIvKzK1vt9eXsrK92npU2+bmQVNXULeXAmzb0/X18KnKDHsB9ijA+NeNL2AAm46d4FyJ10CRblU4yJuo2ETJAAALZveBrvRXzAF7Yg5ZvrIBOlpGXMDJ0nTetF4RKVeKDHhPkqDN9N7iKR8X7aNIBS0O9VESLIHhI9LVWo9ER1ptw/sY/iwHce/lQqFDDs2GggLOn/qP71EK4GBNNFjkxe92iSVd1hkKfeUB4WhIEJTEqFgARtMUi7Yo4i2EnFJLbazYIIKAZUcqignxX9Y+Vdk4VwxnDo7vDtJQDHoi5I3UdVHqTVc7adrMEyhbD0YlarHDohVzpnVo2ZjSVdKRVYnkyqkoXgRD+y/tnhGmxhnQ2wvUO6Jd/6ij6K/MwYtGlWHi/7REBRZwTZxLv4tG09SdVDqIFvSrnPAOxjjpzu/cNm4QLuEHYk3SI536CumcI4Uzh28qEBKT6o1X1USZPmb8qAUSctj3nNXA9OT9JXEdml4x0P8RcU+5EJaR4G0J1y+G5Ek6EdSaueBwQbSENtobSLBIhMe+9B8SxjbABccyhRAS0gStR1gJF1WvNzzqPhHHWXnFNJbcS4kAlDgKVEGwI2ImqFVF9IkjvUbLGWFCSLmfP8ArRrPwoLDRcg+aZnXnzFGE6Hn/tSnPSMpr1kXFOFNYhIzApWm6HEmFoPNJ/KluC7TuMOpw2OASpRhrED+7e5A28DnQ2+EuluQK5X247WYbEOt4JSsuFU5lfxITnjL6SWZTEgwCsTAVYVMyi1zLkJ4l5d7Xofxf2DDupSu/eOz6MattSIW78BB1IgCcZ4uvhRS0hP2hD2YoQVfepXuVQPGgnc3oL9pGE4YxwpAyIASmMGWSM+cwpKkL3TIClEzOtzFciL7rqi8+4p54hMrWoqKUiwBmwIsOXiNI5jhOycB4whlMlola/SVokb5UWgJHL+gFlb42mASmJ5muA4UDaCRKtjHM8hpqJsRXR+AdjnFhp1xSU5rhKkgxuBawm6hArZ06EOIDcRRKnLTFVtzgjgWFEoUkEWmCY2uIvQeN7cYVDhbe7wKBylISFJB6wq/K/LSsnSw8S4iGkBeWRMa7QTNAHtIiJ8MWk5hadJqs8c7RYPFBlhK+8l5sKQUqBymUqEmBuLzTV7sPg9FpUBaCFki2gIVI/I106GK7UIAmExMTmGvLzrZHadBiAm4JHiF41j3VTO13Y9vDsKeZK1JQUhQXCpEgEiI9G1zM3qjpeUiFRBEZZEg6EDXz153FbOnbk9o0QSShMCbqAPu93vFantKgWOUEmB4hH9K405ikqUDBQmBlV6UAzIIBunNIvoIsRamGBx5S9mISFG4CjmbWnUFMKgEW3gQRbSunTqJ7RA+s2kXIkgyAJJBzQR8OtGscQz+gpOaJKZvHMXuOtcpZS84VKS0sRdTUHILkK7vKbXm3hUOoNWHh2KW2QlAUSmCtteZRyqAMNkEg6kWgkg2gV06W0cSPrISr2QfeKlaxmHJujIeY/UXoBpkKEpJgbHW+kcz7qEciTqOhpoppUXIkr1Hptgy1spSoS25+f6GpEuuDUT5X/Q1Si5FxIPMW/Oime0LqLHxjrr76UdABlDb5Y+nEMa2/qH37y4oeBrZSQaQYPtEyuyjkPXT2GnDb9uY5iu8N1w0YKitkSJ1gT9c/dSzFMkbT/XKDzHOmylTpQj6730ohgwWsZX1tAiIiYA1F7yd0nT40nxuHHq76A2sRIMix0I9lWVUT5QT/mH5j30ixwjL5IHLnVVMyWoMSsYlBBEiJEjqDvWVvj1SU+0f5U1lWrxIzFT/AGrBWlvDNqfdhCQEzEjyuRfa3Wij2Ix+KQFYjEIbMSGYKgDAABCSEg2F/Eau3AeFMYdJS02lANzGpPMk3J86Y4nFttIK3FpQgaqUYA9pqM3bmWrZeJ8+cTwTrDimnkFCxqNjyKT6yetWjsh2/Xg0928FOs+qAfGnombZfPTblWftC7Ws40oZwzWcoM98UwY5IGuXmTy03pTwrs6gQp451fhGg/i/F8vOsp03Y+TjvDd1VfP+kf8AEe2GP4jKMOPsuHNiUqOZQ/eXYq8kwOZovgHAWcPBAzL/ABq165fw+yvcOQIAsOlHMqq5KCpnkyGpWZ8DAjzAAEydAJPXkPaYFGIdspw3IiOUmwtyHLpQGAMtuDfwn2A3+YozDQUqSqyVRfkRcEDf+tY3MwcSrcWRiGsQrHIU2pKGiFBzNKRMkpgXKj5TpW7OCZcZ+2Yl5QWtAKi24ptKU+q22EmVQToZJJPlVlewBUkoORSDIIzCCDYzME26ULwrslhGVhwNpzgyIJVlPMFXo+z3igYC9xNUm1jzDexCHhhEF8qKyCPF6UZsyc37wTlB6mrS2NOg+Jv+dCIOhPpbDbpbb8/nWcbxF7HPKwOEJDabYnEg+gN22+azcT59alqGwlVFbtM4pxNPEMUnhzL/AHaPF3zqSAVhPpMtc1HQnkDrBmy9o+E8Pa4eWcQ0kYVtICUj0gdE92de9J31JJnU1TO2v7PEMs/aMEFJLScykFwiQgT3iFn0ViJiQOUEXr+C4jjuJlv7Q0p5lgiRnQ3nVHrHdURJiwO2aajO5jLvKoi/s32VDiAtzvC3/wApBUTCSZzDYAk7ATryp812ZZSFAJX4hB8R2IPzFMOJ8bxyCEs8MJjUlYUkDYDKU/ppQ2E49xQrSFcMTlJAPiy23uVmPOD5V209p25e8a9lux7Knc5SrKBCpUozO2t66MpACeXL2UHw9wgBKUADclQ16DU+Zij/AK1rMzbyBdk5lagE+XlXKMXwJpxalqZJKiVHxuaqM/irpnGX3ktL7pkOLkBKS4EAg6nMRaL+6qi5xDHCT9ha/wD6Z/7a6xmbgIiwHZ5lDqFBkghSTOZzY/xV1gxpEnl+tcvc7X4lJg4JAP8A1j/po3B9t8aVR9kR/wCaf9NCWHeGEY5Al8ewSFNqaWmUKBSRsQqxHSub4/sy2HFhTUmTJlV+tjFNX+2eOSY+yNe1xX5Jpfiu1uLUZOEZB/6i/wDTXbx3m+G/aCr7OtKMlrYDU6AQN+QFTNcCaCchZBRJVF7EwCQZkGAPOK0/4lxe2FZ/mX+lRL7TYwf/AE7XvVXeIveb4T9pYuHsBpGRKfu9AdSmdrn4THKi2uzrLyQVoQopGVKjJMawTqRJOt71WcBx3HuKIRh2bCTIXEHQH62pr9o4gBmbZZ08SCF26pIIzJ+I66k1BYXEW3lNjGz0JAQfRAgKBnTX+IbXvYVGtHhJX4k2CVA3k7A9BsenOhmWMaq6Rh0IIlSFpWog7iyhmHJVj0FVvtL2uWy4prBht5TOYPoJJMgyvIm3eJSfCSJKctwAJpiXXmJqLvGI/eYMZknMkancfxDbz060udNOODpQ+2HErCHRZaEKzhpwek2TZVja/wAaQ/25hHVqbLzbbqVFBnwgqSYIKTBF9026b1UtRT1kT0WHSQumt8Hxd1k+BVuRuK9xjCkGFCJuDqCOYIsR1FLnafYMMxFypxLnw3tW24QHBkVz+vrpTh1ciQcw5j9N/q1cqcozh/HnGdDmTyNKbT/4x6aj/KXHHJtzH1rSHH4s738WYzedqZ4TjLb4kHKr6+r0u4m30A+R/Q1irY2hM1xEWKcBKY5XtvAB89B76yoVg5oIjWsqpeJM3MacV7ZNtAhqHVjr4B5q38h8K5/xR7E45YU+4rINBEfyI0A6m5rZASDlFwNzFz0nQVMFjp/loEobvV+kqapt9M2weBS2IQI58z7d6PbQaEZc6j/LRKCk7j3j9asGBYSVhfJhzM8j7qPYnkfdS1iDEa8ppk2tKeqvOQP1NCTAtG+BUUEKvPKNQefSmSFtqvJR0iR7IuBSBl0a399MGXBy+NKZesIHpGyAgevPkn9Yolt4D0R7Tc+zYUsbWOXxpJxzjTi3U4HBDNiV2UoGzKd1E7GL9BG5AKHsBcxiXY2EG7d9sMmbDMK8Zs44D6PNCT+LmdtNdLf+yriuFXhEMMeBxsfetn0lK9Zz95JO40sLRFDtfs3wf2XuFCXdTiPXz87+r+7y63rkvF+GPYLFKYzHvEkAKbJBUFjwxFwVAgZesVE5LS5FCiwnSO3PaFeNfHDsIrwA/fOC4OU+IW1QkxPNUDze8LwaGGktNiEpHtJ3UeZJuaQ9j+CDCteKO9XBWRtyQDyTPtJJqwBdOSnYSepU3HEnz16FVHk+o08+teIF9QfbHziuIgi8Z4PnRjHiUBS8KgRTLhKbFVKbAvHpkgQgYcXBn31EOGp5minBvyrO8sI30pNzH7V6xPjuEIgyArfTT27UkGCLapT4hy3H61bcaIbVSRP17zzrjTWoMzhWek3l47QfEPCNKDLqTaBTnFYdK03F+ehtSLF8GUkgpc6wofmP0qR9M98ZnoUtbTt5sTZISBFqAxuIABrF4PEJ2SrolX6xSxbTi3m0LSpIUtIMiBE3+E0k0nBsRKhqabC4Mu/Z/DZGQSPEvxn2+iP5Y9pNMq0S5Ule2ihVCieA7l2LGLuN8WRh2wpSkpUVBKAo5QtRkhIP4iAY5muGcFh/E96tPd4pkqdWj0EOuINvSI7lwulCVA+E5jGU2Nk/bdjJcw7OwStZHVRCU/AK99Vvs7jWH0uYbGLLZcQhtvExcZVBQQ8T6SJSmCbgSCoCIRVPmtHUxiAOOJeUpL0YfE3SpwgoQ4d04hP/AC1zqsCDPiA9KnPAeEuYx44XGAoUhIh9RAcRMBtEmz6VGyZM6lKotQnG8AtlYw+PBBA+5xSQVeEaBW7rYtb00TaRYy4x/wCzYdnCYgFxDmZ7MhclCc2Vk4dXoqSAFLym33o9E3CoyP8AjPAsTwlrvGnvtGFzALZcGXKVGApMHwkm2ZMaiQoUjVxV9xJcwq+9AEqZWgd82BqYRHeo/eTpuBQmM4ni20pJfOLwqvCO8JcbVvkcSo5m3BYwSFDVJIvXmB4A5ifvuHBwqQRmbKglbKjJBQ6SlLibGDIUNwdaIOy8GCyK3InjPa5R9NtJHNJI+Bn502wPFmXrAlKvwqsfZaDSjiLGZZbxqDhcVs6U5W3OReSkQCf/ALqLcxvSTH4JxheRxJSrUbhQ2UhQspJ5inJqXXnMS+lpsMYl/RKTKTB+ulOcJxbMMq9fnXPsB2tebSElLbkaFSfF7TvW7vbJ7Ztkf4CfzFUnU0yMyUaaqpxaXd9AzCOv0K9qn4Ptu9PjQyeRyfO9ZWjVJaC2lq3xBcKkGZFeIFZWVUk1pOgUQ2Kysp8SYzwXorO8D4mimKysoO8Aw9imDNZWUBnQsGx8j8qU/sRSCjEuEArKkArN1GQSZOpvfzrKyotRyPzlWm4P5TqSa4jwzx8ZcK/Ee9xF1XPhzBOvIAAcorKyp15HzlD+k/KdDFTYX0k+YrKyqmka8yfBiQSbmtsNfNN9da8rKUesYOkld9Xy/M094Z/disrKVU9MdS9UKoXCaqrKykjgx55E94h/dq8qS4dIOomw+ZrKymU/TE1PUISgaedL27m96yspiwH6TVQ8RrZIrKyiMWOYUjaihpWVlaI+cN/a3/8AMD/0m/mqqbFZWVK/qMpXgTo2F+87OuFfjKCvIVeIoyrhOWfRgWEbUt414mccFXDa8H3YNwjM2kKyfhkAAxsKysoIUV9hRmxK2zdC2HsyDdKsqZTmToqDcTpXQ/2PJAwVhq44T1ICAJ52rKyuM6C/trQPs+HMCe9ImLwUKJE8pA9wqkcPGbhWJzeLu3mu7m/d5ozZJ9Gd41rKyunSsgVhFZWV06YkVlZWV02f/9k="/>
          <p:cNvSpPr>
            <a:spLocks noChangeAspect="1" noChangeArrowheads="1"/>
          </p:cNvSpPr>
          <p:nvPr/>
        </p:nvSpPr>
        <p:spPr bwMode="auto">
          <a:xfrm>
            <a:off x="155575" y="-1676400"/>
            <a:ext cx="671512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1" name="AutoShape 4" descr="data:image/jpeg;base64,/9j/4AAQSkZJRgABAQAAAQABAAD/2wCEAAkGBxMTEhUTExMVFRUXGRcYGRcXFx4XGxgaFx0dGBgYGBsaHiggGBomGxoYITEiJSkrLi4uFx8zODMtNyguLisBCgoKDg0OGhAQGy8mHyYtLi0tLzIvLS8tLS8tLS0tLS0tLS0tLS0tLS0tLS0tLS0tLS0tLS0tLS0tLS0tLS0tLf/AABEIAKIBNwMBIgACEQEDEQH/xAAcAAACAgMBAQAAAAAAAAAAAAAEBQMGAAIHAQj/xABKEAABAwIEAwQHBQUGBAQHAAABAgMRACEEEjFBBVFhBhMicTJCgZGhsfAUI1LB0QdicpLhFTOCotLxFkNzwiSTsuIXNURTVGOU/8QAGgEAAwEBAQEAAAAAAAAAAAAAAgMEAQAFBv/EADERAAIBAwMCBAQFBQEAAAAAAAECAAMRIQQSMUFREyIysRRxofBhgZHB0QUjUuHxFf/aAAwDAQACEQMRAD8ArDmCWhRStKkqGx8J6G+o616GT1/mp/hux/EWE5EPYV5oT904pRSP4bAt/wCBSaix7KWilL3/AIZxYJSlxxK21RrkeTZPk4E+Zr2Kerpvi88qrpaqZAuImDB6/wA1elg/RFNnMOpBhSSDrfccxzHUWrUjz99USUMYo+zn6P8AWvAx7Kakefvr17DrSlKilQCvRUQQFfwnQ0BMcpiz7PFbBB5n40UlBmti3ehMaDIEIO5n20cwOnzqNKKmbFLMKG4dFMsOigsOaZMGgJmxrhMEMoUoTIJAkJEC1yeZqTE4MAZk6WkSDqNQR7q2wzqVJg5QoJKbjUai40vUz60ZfDvAV/hg0kk3h4tAsRiFquTfmAAfeL0OgkGQSD0oxlnMY8z7q1YcCiEKSINpAggnQ1l50Lw74Eq1zC6RrmG/l+tLXlTYJCQCSAOut6JZTBI5WpzhMMlLWfuwtSjuJgTG+m9DcCFkxNgmVKBAbKxYmLEX5+U2nfpS/iZuE5cuW0RBned9b351fe4hICU5YIOUHKOsxr/Skfabh33YXMqSYJ0kHSY5ViuCZzKQItwKLL2SibSRMWkxvNCYXGqah5IBIzJUDuDE6aGctG4dwd0rUTrABmPka1w3DStAUAogkoCQJgbqUfP5URPeda8G4vxfvG0NISpKRBOZRUTGgJNyB16cqVJykJSZESTuDO/MGwGh0miXGSCQdRajMDwVS0heZIBmAZmxjYdKMDtBJA5geIW0kKSlIVIIBgiORzEzPQAClC0TT7iHClNjMSk32n8xQQw1FxMDA8QBrDTR7OEgUaxhY869xisg6115hiPiao8IpV3F6bLZkyajLFNEA4ixeHgVAtqmq2qhU10oxAJipTVRKZPI0zU10rFNBIuPZTBALRWMMaidbPKPfRz6idqFV5UYmXga2unzqJSDy+dFqB/DRvD+FFYzrTCNuav6da4kDmcDeKGsITc6fOsp3jkRAAivKy94V51bjrTLrMPFSEA2WFd2QSCmytDroelcu7R9jXEnvO/LzNvHBW4hPMpHpADcHzirU12dxYaWwpbJbUCJKiqJMykbHW5E31onhGEZw+Ecb7xLqvGDlJEkiAkTEdY5mvHUBTZXv+E9QksLlbRV2O4GgNL7rFqW0gkltxoFGknwkyhWt0EGj2uGNYhsO4VYKVaBUwYsQCbpvsoeZqrcXS0G0JZQUKEZl6GwuCfWkk6xppQXB+K4jB5u6jKu+VQlM7EcjFVruHEkdFbmWTEYItlXfJUhtsZl6gqmyUIMwStVgRO50BqnOdoXi6t0KKc1ihIBRlT4UoCCCClIsJB0mroz2zU6yr7Th2e4RBcKgTmUZ7tDY2cUdxoApW0HmrpAXaACqQBMAHYE32H1ru4k5iXTaMGW3CcVaUB3gSwsjVOZTZN5gXUgbWzSQbAakrZMBVilWigQpKvJQkGqhhl5lNpIKiSYhOhAzSOUxB6E0c/xl1vIhkFJ8RXYFKhOZIUkyFbiVC21HewveKV23BSOessKUU04Bhc7uYiQ2MxGsq0SI33URyQaXdn8SjFjKMqHgnMpInIRYA+I5kAkgC6h4hpeH/AVNZUKSsZs6lBwKBQoqGTKFDw+hbKqCCo+wKjG2I9Ti4jN/giHLsnIvXIbJPly+XlS/uFIVlWkpUNj9XHWlfF8fxPDu5ioKw4IUsIavlBBNoKkqyyMwV7qd8A7b4bGthDqSlwlUJIJOUXSoLAAzZBJE+qdRUwrCMSziSN0QioEpI1BB5GmOEwwU3mvMqIjkLQR7CaaxAmAXkaCUkKGoqZIbUoHLlJ0M2navAivA3tSzGCQhspWQdfq9WLh2LCW4OomBzm/zpQ+rNlkHMLE8x+tG4dFqEi4zDU2OJ4vvVgmSR5wKFxzzmTIVGOR6daOxKVKSEpVlIjeB1qDiLYtF+Zo8WiQxJgXD8HKMyzlbEyed9BWPY4rPh8KBYJFrdY1rVa1KSEzZO1attZUlWVSiCPCnUz+WlBHSHGMSAr2H8jRGBxiUoSkmInYnUk7edTshwx9wAnfOrbpp8qDewsLKeR+G1Gr2i6lPdDOJrQpsBJkkg+7WeXlS9GGAuaNbYqVLO50FcWvOVLCClOUZj7KFw/DFvSvKSJAABAkkxqdEiZJgwBYE2o1bRcWEim7z4aQEpAkaDYdT8fM1hYgY5hKtz+EVf8ADCEp+8fhV9E29kmTHP5aVXsXhQkwDmBuCLSOfSj+KcQKjlBknU8/08qhxLJAFjAAEx9bzR0ma+TBrKoGBFK2qHcbpg4mhliqQZIYAtJFDuHnRryZodbNGDAMAcqLJNgCSdgPlan/AAvs86+fAmE7rVZI/U9BVz4X2daw4keJf4yL/wCEeqPj1oHrqmOsYlFnz0lQ4X2XiFvC+ob/ANf6e/lRmOAqxY33VX8cm8ak6Aan2UpXLm5jGUILCVvHJrKYOYKSFLskzZOtoF586yrF4kbPYy0PMkKSFJJi/wB6pWVQ5WMEaXA99VvG8MWFEaTsDaDy6VccIogamDJI2MWMg21vUqsAhWqY1um0/wCE29xFQoyU+lvlLzvqDn9ZS2OyocQkpcQly5KXFZJE2ySmDYc6Z8F4cyzDSgVOrJlTakqSkgGM1wISCSQZFp2s8VwjWwXyuQocoB19k0zwvCG8pK0jMtOUgDIcusGLyd/dzrqlZbXvCSmxNrTnHHW2HQlnuwWkGUlBLSlLIAU7YkEqiwUlUADrVb4t2OWlXgUQbw299yrUTlUfu1cpJSbejc1fO2WHawTfftlRckpZQo5hnie85wgeLeTlG9cq4IvGNElp5aUqMqSTnQonxEqQuUqMbkTepa2toobQD5CfEIvNFsusrCXW1oUClWUpIKgDJyzGaYMQY0vWnGnfFnSCCkzl08KxJSdiLxytV6wnFsyAl9sJBEnIM6JgqksuEiYGqVCJtQjnZjCYhZLbhGb0kMnOTfxQy4Q4FX1ClJEC1FS1tKqLK339/OJTYXupjPsfwBw8PedbELdTYE/8uVAZRzKCtUG8Kb5Ut4H2axRcP2clBA8XI6+FSTZfkQavmBx5Q6ENwEIhGQG3hsQPL0QeSU1JxztQzhFlCG1qecT3mRCcylG+iR1B+NeijtSQggG+f+wGIqVAFJAGP9yocO7XLYIbxDZbi3okoHmg+Nv/AAyJ9Wn7jbCgMRh0HvIXCGyFNrIGY5cohSyRk2P3kRpCTE8ZW/3gxGGCH0AOs94nNKdFBSTqLGNpGxiQv/iEUvJ75qGsgSoJg+NJkOAQOljMQCNLhU0iVRvQWMbTrFX2tn9xKzgu0GNwDqmnZWEqIWy7sTc5VaonW3hvMGuh8C7SYTGtwlS0upE90SUuApGrUGFqttY7xpVe7dYzDY9lrGtyl0qLRCk5S6lIBK4BPoEhM7zHq1WuG8FbBC3ApUEGAcvlBFwqLzNrc6HU00ZFdhY/v1ldMncROzcOdWU5XZzlKF3TlMLEpCxJGcQoGCRbWjQ3NUfgjmI+xYsPOl3uilppyPGoLGpULkFK0KG9zJNOeA8WcQe6xGZRG9swFon8W/XqahNQA7ZXT0b1FLL06SxJBFwSNR77UY06o78/z/U1uyhtSQQqQfZU4YSKzeIjYYOW6gxOHMfpTINjrUGOebaQVuKypESddbDQV2+bsitnBG8wKnwrUH62M/lWYPi+GcUEIcJUrQZVCfeKZdwmZvWbpuyaZfr686AfZ8XX6HzFNVJH1/WoVtJ1JNcDacVvF6W60xB2FFtkAlK7HnsR+Ve4nu2hnO3M0YaAUMGsymbd4oWnYVWeJ8RMlKTJOp5mjOIcfTdLacylarI+CRsKgwXC1Ze9UBM6Hl+Vb85vAxEy0lJClNLdSCCsAkW5DLBUreBTXEOLX3iZIZWpCkJuhSMtyARe5g36+QPX0qIMqJgAk8gJPwpgQdYg1T0i5xvpUCsOTtViY4I4rWE+dz7hTPDcEbTdXiPWw9w/OiNdVgCgzSm4XhC3DCEk9dAPM1YuG9lG0wp3xnlon/3VYBAECAK8KutIfUO2BiUJpkXJzMICRAAAGnTyG1LcW7AJ0HM/V6nKlq0TAm5VuNJAFhfnNqhbwQkEkrVEZjyuT5DypSDvGPFGIbUucsp0OYiZnXKNo6+6g1YNKZgEqzK8RMnYC/tqwvpgCYH9SDSDF8QSNLm56TII+VXU7yGqQIvxjd4/f/7f6VlDYnElU9QPeLyOWpryrVGJ5r5MYYbEI2lP8JI1MqJjUmm2FcWD4XARPrJ2tumOR51U221i4INgYI3tYexQo5Ljg2BvFjHWb7X1qaqO4l1EqeDLbhcesRmb/lUD75yxp11og8VQYTdKj+JJAAiSSSIsL61UG+JqGyhqdJ0sfYKlw/GwTc++2vzEVK1FG/CWpUYdZW+P8TGLfKkeJCRkaSJUcs3UUpBIKrnTcDaov7JWACod2L3Xlb1EeuoHQcqtrymnUZYyj/8AUotH3tFIPtBqqY/sK2oy3iXUnfvQHJ5StGUgjnlNeHV/pWpdi1x7/wAfvPPqUwWJY5+/vmCPDCpHixCCQBZAU7YDLr4E+dzrSXGcSw8hLLLrqlEJTKkt+ImAkJbGYmSLFV5FS8T7G4tPiQkOka9yoKJ/eS2YXPMZY/Ir9nHCFfbC842pIw4CihQKT3hkNiFCYHiWNwUAb0FH+ntvCte/bj+ISIijceJcsXg8Xh3E5mVLbQlCc6CXCYEqJklcZiqJmBAm1ZilYfEuM4gqLb7B8K0wSU3zNrB9JJlW4IzGDerc3xtJF0LHs8ufn8KgxreEf/vUJJ/FoobWUk5vjX0yVmpqEqIbDqJxWk7bqVQXPeVJlbeGdOKLn2h9YykrAQEtyVBttKZypnWSSbVWTwbvnEurT9zJU4oDMEhMkhUEEafEeVWjjHYfMCcLioP4HYUJ5ZhBH8qjVL/sjFsYhCMQ0C3IK1pUHEBsElalRdIgKgqAuKopauhYhDn8efrO+Gqk7jn5Sz8U7IqCUfZ0hTYR4UiUnxFThsrqo7yIqoq7wOIbUogZkhUpgwSM6iCLWk+QFMezXG3kOrKXFJ7xTilo1SSqSZSbTM31vROH4UpxlQbQtKci0pE50yUlA7sKlaIKpsSLGYqCvq0R9tU5tcduv1xPUo6R2o+KnG6x79O/z/1LHxTHuPtIGcoW5lWpKMohRSldiZzlIyzOu0RVN40eJNKLvfrcSCB3iQAQYBGYRIseo1vVjeVkSwcpWVFEXgJLfhVJJt4ZBAG+2tScdWn7O8mSZ7m4E+mpKN7ejJr5TR6uqKyIcgm2elyBg8z1/E8NCR94iPh3F+IOJAaxjjYmIITBkBX4ZzXPup4nG8QAy/aXlL9lutk3PlYe+q3hMUEq7tKoymDa6rae7lyq64FxQyFItlSJ1iZG+or7SmwAtYH8p8zWZzwSIHgOIY5KgHH3T5/7VPx7ieMiELIB81fO3wp2zw9TihNzT9PBUQM1/KseqitewjKK1CMmcy4SMeTmL7nshP8A6QKsuAViQklbzpPVZq4M8OauAmCNbmhsRw9KgQgwb2NJasGPFpUAQJwztr2sxqXihrFPpA/C4ofI0iwvH+KOqCEYvFqUrQB5cn3GrvxfsWFPuFxYQEhSlaqgJGY+iDBjn7Jp/wAG4Rh2cMFg5EKE+GylQbhSiAo6RECOVVk0QAFFzEiq1rnAg3YNjENL/wDFYt55SknwrWp1De4lSlanTwm/OgePdqTYvrWhRzEN5SVRoCIEJSb3gXB1iSB2p4+47922MqNgAR8qrH9hYlwyGHFE75Fn3kit+Ev5nNvwixqVbiXTso3iMcQ6zkQw24EnvFHOopyqvANri03rrS8IkjLoOQtAGgqg/sm4a41h3kLSUKD5kG0eBH6V0Q2rzK91qELK0sVvIEYFserPnf50ShMWAtQ68TFgR7BWmJxCUpKnHAlI1KjlA8ySBQFWPqMwED0iFrUBqQPrlQrr4m1aAJUmUqkEWIgg9QRrQblklRNgCT5C5rtoE0Ek5iDtHw/iOKeCcO6GMOnKCsLKVEm6j4fEqJgCQLVYMClTbYbWsuKTIzq1UJOUq/ey5Z6zVW4b28RCitEDMiBJJyzCydpy3r3spx17EuqStAKIUQtKSMpmyVHTSetqUq2YmPY+QYlyZxQBg6VmIxB2EdaU8UxndQExm1vsP1191K0l59WUrURmgwIAF7mPKvQo6dmXccCeTqddTRinJEL4jiRfMuTyn8tqR4hydBRTuHShRT6WVWWdjJj4CoSvwnaU7dEz8yKqCBZCa5eBlkiSRvFZRGJOvt63zH/TWU5eIk8xoxw9oxCnAY8/wjl+7R6OEJiA6dFC6AfSjy0oTDpVy578vb1HvpkwlQ25ct/bUFRz3nq0qa9pH/YKjo40q83SU7pOxPI1Ejs27BsyZAmFm8Dw6p5xTtlZ5H4VOhZ5H4VP4zSnwEiH/h9Ykhsbn0gbmee2nuqB7hSgT92rfrsDNjzkVZFPx6pqE4hPXfb30YrOIDaemesrysAZjKoX3vuRv7K9U2uB4rDTMCYEAiI8/hTh19J3V7jUK3BO/wDL9bVp1NTtFfB0DzFJQ6B6nvIvrF6nZU7HoJInZY/Pzqx4HCJy5iAo8o06fxUJiMbMo7opTbaCDzI5VnxVQzv/ADtOOnvFRNpUyd9Mp+Xl8K4x28xYexzoTo0A0I2ySXB/5q113PPsUA399QY7hGHfH32HQsxEqTKh5K9JOmxFD8S5OV9v5jKelSnfafecn7F8POIxKGxMEd4vogAE+9Sgn2107iLYabKUlIOQhIsLgeECesVpwbguHwbiy0hSStKUwSVAJSSRlzGfW3J0FOcrKozJSTpKwJ6AGD7hUGq0tbVatajCyKBbjPU8RiHZT2bu5/ac0wreLZCgXEujNAkpXYSMwgkieumWjMTh1rZypbAUpSSolZMkTeSBGsxFdJZ4UyRJaQeXhH6Ur4jhkNnwNxpc+j1JHOPrne9Og9QVGQbgb3GP1tz+cH+4q7VY27GcuwvZZ0KzzIJvpM/npV24BgFBMG9zMmfWNN8IsWSEp1kRtr0H0aaYLDRrH1Jphq2a1okITkmGcLwgQnrRDrMkEkwJkc63SQIqJ1zlU+SbyzCiLcXiFJKspJzDU68uXnQLBWsgLKkp5JMH2q29nvpi8zOtaJZFUYtJtzboSvAtlrIEJywRAETz051UuK8PkZU2SLADQCrsxMCgsf4R4W85nTTrr9aigo1fDaHqKIqraUbA9nh3iVq0Sc0TuNPjenXduBeYLT3YtkyyTYXzTa50jbrTg4ZB2/L61qq43h2OPeISUQpYUlYXGRINk6TsnY76096hqnJk9KkKIsJZcAsHNFiT5Tb691Guj6n9KA4cMogxmATmjSYvFYcc9mKglHchfdn0s8yE5h6uWT7hUVRrNPUooXTEkUIOnwP50Ni8Ay+tvvrhBKkoJ8KlRAzDeBNutMVQo9apPaDsZi3cUrEs4hABTkDa8wCUlISoAjNrc6C5oHLETqaqGybSy8NaaZR3TJ8CSqBmzZZJUUzrqTrRbCvEdSCNIm/P21Uux3Yd7C4hzEPYhK1OBQUhCTlJUQrMVE3IIt4dzVyBCSa1OMwXGcTRWCaJksJJ55E/nUi1lKTDarAwPCBbaAr8qS8U+3uulOGUhppKJ7xQCitzXJBmBpJi19dKY8MxLpaQXkhDsQtIiAoEgxBIgxOu9EHF7WgtTa17+0rpTmWVOSq5MDedtoAFqtOGwiu6FwmROlgDfTe1QnCIUSdN6mbUUWSsx7wPYfOrqlbeBtxPGp6BUYl8xLjcAEkKABSoSFAwJsLDURGnWlWKSYIHTztb8h7quiXmynxgGfVA1PONAba0k4m+lUBKQlNojUgwJPMyfhWU6hJsY+rRVFusrDoVvOpN+ZrKsHCuHpVC1iRsNjO/srKa2qVDaJTRO43cSBx4XIKjOaIPQD5itXcbB9f+bmonnyIoNpyscV0+vhTfDTtAWq/f6THuIK0lY2nvCNAnr0NQI4k4QYKryr+8V+GMvnNRvKOkGbjcXGo5UNhnum07afrY2pgRAOJviVCefaFnEOkekra2ZR/B/pPvrwFw+urXmr97md8w91Z9qvttvzi/skVi8ZHrAfpfKfblPwofkJRm2TDsNg3DHjUbzEbxly606w/ZZyLuAW3EnRQvf97ntVWHHsos4JjbnY/JXwqVfbNQ0eX7b2vOo6fGlPTqn0+01atJfUfrLtwzgSmSVB2SdPCQLxqArxafGoeLYZwlAUUGL5ouTBBEbJv10qiK7cPHR1Z+Gs8uUD40MO0byj6ZHUyfw3+JoF09S92Ii6mopn0g/rL21ggNSPjyI/Oj2EpH0apDXEHiJLkc7aXEb8po3AcUzHK2tb6gbhlsuRr6SgcqbRqRSqi25jqTluLy34lCCgzsCZ5RQXCVhxtLiCFJUAQReQbjSlfDX8Ri0Ooa7tpSApCkvE94FHTM2keEHnmPlVBwfZrCst5HcQ4MYyQHMIrwh2B6LSmElzKqQUuAmLBSReApVFAIJlJpscztOFSRKchSBYaQbaiNPbFaLTqlUq1uQNDtYDTSufN4YgEsYR8NmFj7Q8QttVpCUy4XW9ZQpMyDEyAHGG4WtQCg60AbgNIMX1AUpZMZri0pIgRcVm03vOuB1jZ5CWzmTvYg/lRWHfBuKr6MGR/zVqSLGyRBHMJSPrpoWjFBGpBHMUzwzaINVbywNvyI3FYpVI8JjwpWYHe8fX+1WRCgoVO3lMoUbhF7rtRpeBojF4M6pvSkAzH19a01bMIhwymWVAsKr+OfcDycqCpBz5iDBFrWmjBiiEwTf5Uqxy1QSkkUCUs5jKlXGJDhHF92nvUZVGxSFbXvryojvki0L5+mbfGqyvFul0BSzcEDaDqP0o9nvAD49fhTqlNgLKcyZLMdzRqwACQJve5JPW59n0K3ymCnxXWF+0RbT0bTHO9C8ISSTnPokQR7asqWQRrXn6qk1RsNaevpai0qYFr/APYtiIJMedqLbxST66PfUjuEB190A14nCpHqJ9wpgAtmLc4xNXMQmP7xA9tLnVgJUvMClIJJBkQm5+VMncKgi6B7qFZShBIAgG9hvpWkDpFqWvmVD9nfatOMXiVJSW7tqylwrsQU572SfCAQLaa0D2F7XoxLzmHCClUuOpXnK+8GYSSFXSoggwLa6VfU4LDhRWG2wsgpUoIAUUk3BIEkSNOlaYPh2GYENNtNDkhCUfICaWFsbxxYETXuzpNz9TRQww/Er4dOnShw7cn6jlQPHkPOsltheRaykZhqEk+KLi8dRvREkC8xEDsAcRieHJ/Gu3UdenWg8TwROXwrUSIgGIMEGNNTFV3B9lF4VrO3mViQ4lXeZilKk5hmQUyQUlM+leTVv76up1mM3U6WkvpNx8rfT2gWDcC0gptFiNMpFikjaK8qPGZm1982nNNnED1tkrH7w0PSspvhlsrJvFC4bn5GIe8OWP3T8U5vnWyiokeZH8qvDyqFrECAIMwQeWkDTpW7uNPQafAzI8zXpE5nkquIC5hlqHWP+1JP50M1hheVaSrXYKX+oqd94kzJnXl8tKXhUE7U5SSIWyGfYkRJWRYC0nUIB90GgnsGzaMxi17WEwbXvPwojvZFgTptOulYMK4raBJFzGk/oR7K0FhyYZRDAiw3aE7fxXte/kK3JEyEgaaRFp5A8zULmOaCu7RnfeIs2ynOoK18REiOe9NE9jeIYhClFTWEkSluStZsLLWmyJ/dnyqWrXA6xyUL9JXOIYtKTlWoZj6KQCpRJ2SkXPu3qXGcP4g2wcQMGtLYF1OAZgn8RaBzpT1Om4rbsXx3+ysU41jMNBURmcyy63NswOq2iL+H46VeMd+0bviW+Gtd+rd50FDKNdR6Sjpa2u9TGu5NhHeBTAuZF2N4Lw3EYf7Q68cQUj7xL6g2hkxcFpJCQOSiVTsa84FjVM4lbPC1fasMfEpCyUtsqP4HTqDGwMxub0r4P2Ibzl3EDvlqVmypRkZBNyAkbTsbdKsPEOz61KS9hSMPiECEqEZFpHqOJAgp+UDlXGg3JMwahQbARsezynnO+xTvjylOXDy0nKfVUue8WPaKkwXDmMO0UssoQACcqAASQJ1OpPNRqLs9xtTxLD47nFJHibOih+Ns+sk/DrrTUYZSYtPl0rKYVesNyzDiV/B48rUUOIDSrKSO8z5kGwMwBIMggTFrwROr61NkqaIBN1JJ8K+v7qts3vBgQ7e4ShagtTfiEkG+4g6HSNqrHafELQvu2W1LVIzuFCi2wFn03ijlM5ReBJygzVIq0+sialVPpEHxvaNpPjV4VaFJMLnWMs3sJnSLzF6T4vFrEl5XdAmA0IUsn4gHe0gi4Ubip8fwx7CE5GV4rFOBSmcQ3ErSSJafbUqEsxsmxAJGVV6UcI7LY5boW/hnR/KEpTMhDYzHKgTYVw1CHg2EP4IgXIuZcuCOHJmKYHqyqVR1tHxqycNxgQnxf7Ur4Zwx1S4W0pCEjePEdgINMOI4A5DkQSdgDr7zU1RkY8ymmjqOIbieJgCwPnSF3ioB0jrYmtHV4r/8RZ8nED5qqqP8D4iTZhwjq43/AK62l4Y5M2oKhIsJZDxVO6ordriiFT4h9GkZ7O4wj+415rbt/mqJrs5jwbMEA2/vG/eZUZ+dN30rcwfCftGPFEpUJkTbb6+hSp/tPkspoK0uDE8zEHembPAsbopsgcwtBHxWDUeI7DvOD0sp/ej5pWawVafBPvC8NhwIHwHtalbjhLawgJRABEg+IqJ8xAHlV+w3FWiB6QtuP0qicN7D4hgrlKXAqPRdyEAT+IQdasbbKkABSHUwBMpCxp+IR8KkrspcleJRTB22MsreJbVosfL51JVbwz6QZzJ9sp6+sAPjT3CPpO/156VP4q3teHsPaTml2KFOda0caBGlMgERB3h5++tVvGNfbc/Lyps5gxyoVeCH18Nb0UA3guFcSokTcdRPwJofHuKSqAIHOPzrZeEUlUpNwRGvu18xpRauKpFlIUOcQfmQfhSq9Jqi7UNp17ixNotXxJwgAkQPj1PXyorBrzgnQipvt2G3gfxIj8q1xfF2G0FQUlRGiRYk/kOtI0+lro+WuO1pga2S0D4vxBLCQVXUdEzc8z0FZVO4txIvKzK1vt9eXsrK92npU2+bmQVNXULeXAmzb0/X18KnKDHsB9ijA+NeNL2AAm46d4FyJ10CRblU4yJuo2ETJAAALZveBrvRXzAF7Yg5ZvrIBOlpGXMDJ0nTetF4RKVeKDHhPkqDN9N7iKR8X7aNIBS0O9VESLIHhI9LVWo9ER1ptw/sY/iwHce/lQqFDDs2GggLOn/qP71EK4GBNNFjkxe92iSVd1hkKfeUB4WhIEJTEqFgARtMUi7Yo4i2EnFJLbazYIIKAZUcqignxX9Y+Vdk4VwxnDo7vDtJQDHoi5I3UdVHqTVc7adrMEyhbD0YlarHDohVzpnVo2ZjSVdKRVYnkyqkoXgRD+y/tnhGmxhnQ2wvUO6Jd/6ij6K/MwYtGlWHi/7REBRZwTZxLv4tG09SdVDqIFvSrnPAOxjjpzu/cNm4QLuEHYk3SI536CumcI4Uzh28qEBKT6o1X1USZPmb8qAUSctj3nNXA9OT9JXEdml4x0P8RcU+5EJaR4G0J1y+G5Ek6EdSaueBwQbSENtobSLBIhMe+9B8SxjbABccyhRAS0gStR1gJF1WvNzzqPhHHWXnFNJbcS4kAlDgKVEGwI2ImqFVF9IkjvUbLGWFCSLmfP8ArRrPwoLDRcg+aZnXnzFGE6Hn/tSnPSMpr1kXFOFNYhIzApWm6HEmFoPNJ/KluC7TuMOpw2OASpRhrED+7e5A28DnQ2+EuluQK5X247WYbEOt4JSsuFU5lfxITnjL6SWZTEgwCsTAVYVMyi1zLkJ4l5d7Xofxf2DDupSu/eOz6MattSIW78BB1IgCcZ4uvhRS0hP2hD2YoQVfepXuVQPGgnc3oL9pGE4YxwpAyIASmMGWSM+cwpKkL3TIClEzOtzFciL7rqi8+4p54hMrWoqKUiwBmwIsOXiNI5jhOycB4whlMlola/SVokb5UWgJHL+gFlb42mASmJ5muA4UDaCRKtjHM8hpqJsRXR+AdjnFhp1xSU5rhKkgxuBawm6hArZ06EOIDcRRKnLTFVtzgjgWFEoUkEWmCY2uIvQeN7cYVDhbe7wKBylISFJB6wq/K/LSsnSw8S4iGkBeWRMa7QTNAHtIiJ8MWk5hadJqs8c7RYPFBlhK+8l5sKQUqBymUqEmBuLzTV7sPg9FpUBaCFki2gIVI/I106GK7UIAmExMTmGvLzrZHadBiAm4JHiF41j3VTO13Y9vDsKeZK1JQUhQXCpEgEiI9G1zM3qjpeUiFRBEZZEg6EDXz153FbOnbk9o0QSShMCbqAPu93vFantKgWOUEmB4hH9K405ikqUDBQmBlV6UAzIIBunNIvoIsRamGBx5S9mISFG4CjmbWnUFMKgEW3gQRbSunTqJ7RA+s2kXIkgyAJJBzQR8OtGscQz+gpOaJKZvHMXuOtcpZS84VKS0sRdTUHILkK7vKbXm3hUOoNWHh2KW2QlAUSmCtteZRyqAMNkEg6kWgkg2gV06W0cSPrISr2QfeKlaxmHJujIeY/UXoBpkKEpJgbHW+kcz7qEciTqOhpoppUXIkr1Hptgy1spSoS25+f6GpEuuDUT5X/Q1Si5FxIPMW/Oime0LqLHxjrr76UdABlDb5Y+nEMa2/qH37y4oeBrZSQaQYPtEyuyjkPXT2GnDb9uY5iu8N1w0YKitkSJ1gT9c/dSzFMkbT/XKDzHOmylTpQj6730ohgwWsZX1tAiIiYA1F7yd0nT40nxuHHq76A2sRIMix0I9lWVUT5QT/mH5j30ixwjL5IHLnVVMyWoMSsYlBBEiJEjqDvWVvj1SU+0f5U1lWrxIzFT/AGrBWlvDNqfdhCQEzEjyuRfa3Wij2Ix+KQFYjEIbMSGYKgDAABCSEg2F/Eau3AeFMYdJS02lANzGpPMk3J86Y4nFttIK3FpQgaqUYA9pqM3bmWrZeJ8+cTwTrDimnkFCxqNjyKT6yetWjsh2/Xg0928FOs+qAfGnombZfPTblWftC7Ws40oZwzWcoM98UwY5IGuXmTy03pTwrs6gQp451fhGg/i/F8vOsp03Y+TjvDd1VfP+kf8AEe2GP4jKMOPsuHNiUqOZQ/eXYq8kwOZovgHAWcPBAzL/ABq165fw+yvcOQIAsOlHMqq5KCpnkyGpWZ8DAjzAAEydAJPXkPaYFGIdspw3IiOUmwtyHLpQGAMtuDfwn2A3+YozDQUqSqyVRfkRcEDf+tY3MwcSrcWRiGsQrHIU2pKGiFBzNKRMkpgXKj5TpW7OCZcZ+2Yl5QWtAKi24ptKU+q22EmVQToZJJPlVlewBUkoORSDIIzCCDYzME26ULwrslhGVhwNpzgyIJVlPMFXo+z3igYC9xNUm1jzDexCHhhEF8qKyCPF6UZsyc37wTlB6mrS2NOg+Jv+dCIOhPpbDbpbb8/nWcbxF7HPKwOEJDabYnEg+gN22+azcT59alqGwlVFbtM4pxNPEMUnhzL/AHaPF3zqSAVhPpMtc1HQnkDrBmy9o+E8Pa4eWcQ0kYVtICUj0gdE92de9J31JJnU1TO2v7PEMs/aMEFJLScykFwiQgT3iFn0ViJiQOUEXr+C4jjuJlv7Q0p5lgiRnQ3nVHrHdURJiwO2aajO5jLvKoi/s32VDiAtzvC3/wApBUTCSZzDYAk7ATryp812ZZSFAJX4hB8R2IPzFMOJ8bxyCEs8MJjUlYUkDYDKU/ppQ2E49xQrSFcMTlJAPiy23uVmPOD5V209p25e8a9lux7Knc5SrKBCpUozO2t66MpACeXL2UHw9wgBKUADclQ16DU+Zij/AK1rMzbyBdk5lagE+XlXKMXwJpxalqZJKiVHxuaqM/irpnGX3ktL7pkOLkBKS4EAg6nMRaL+6qi5xDHCT9ha/wD6Z/7a6xmbgIiwHZ5lDqFBkghSTOZzY/xV1gxpEnl+tcvc7X4lJg4JAP8A1j/po3B9t8aVR9kR/wCaf9NCWHeGEY5Al8ewSFNqaWmUKBSRsQqxHSub4/sy2HFhTUmTJlV+tjFNX+2eOSY+yNe1xX5Jpfiu1uLUZOEZB/6i/wDTXbx3m+G/aCr7OtKMlrYDU6AQN+QFTNcCaCchZBRJVF7EwCQZkGAPOK0/4lxe2FZ/mX+lRL7TYwf/AE7XvVXeIveb4T9pYuHsBpGRKfu9AdSmdrn4THKi2uzrLyQVoQopGVKjJMawTqRJOt71WcBx3HuKIRh2bCTIXEHQH62pr9o4gBmbZZ08SCF26pIIzJ+I66k1BYXEW3lNjGz0JAQfRAgKBnTX+IbXvYVGtHhJX4k2CVA3k7A9BsenOhmWMaq6Rh0IIlSFpWog7iyhmHJVj0FVvtL2uWy4prBht5TOYPoJJMgyvIm3eJSfCSJKctwAJpiXXmJqLvGI/eYMZknMkancfxDbz060udNOODpQ+2HErCHRZaEKzhpwek2TZVja/wAaQ/25hHVqbLzbbqVFBnwgqSYIKTBF9026b1UtRT1kT0WHSQumt8Hxd1k+BVuRuK9xjCkGFCJuDqCOYIsR1FLnafYMMxFypxLnw3tW24QHBkVz+vrpTh1ciQcw5j9N/q1cqcozh/HnGdDmTyNKbT/4x6aj/KXHHJtzH1rSHH4s738WYzedqZ4TjLb4kHKr6+r0u4m30A+R/Q1irY2hM1xEWKcBKY5XtvAB89B76yoVg5oIjWsqpeJM3MacV7ZNtAhqHVjr4B5q38h8K5/xR7E45YU+4rINBEfyI0A6m5rZASDlFwNzFz0nQVMFjp/loEobvV+kqapt9M2weBS2IQI58z7d6PbQaEZc6j/LRKCk7j3j9asGBYSVhfJhzM8j7qPYnkfdS1iDEa8ppk2tKeqvOQP1NCTAtG+BUUEKvPKNQefSmSFtqvJR0iR7IuBSBl0a399MGXBy+NKZesIHpGyAgevPkn9Yolt4D0R7Tc+zYUsbWOXxpJxzjTi3U4HBDNiV2UoGzKd1E7GL9BG5AKHsBcxiXY2EG7d9sMmbDMK8Zs44D6PNCT+LmdtNdLf+yriuFXhEMMeBxsfetn0lK9Zz95JO40sLRFDtfs3wf2XuFCXdTiPXz87+r+7y63rkvF+GPYLFKYzHvEkAKbJBUFjwxFwVAgZesVE5LS5FCiwnSO3PaFeNfHDsIrwA/fOC4OU+IW1QkxPNUDze8LwaGGktNiEpHtJ3UeZJuaQ9j+CDCteKO9XBWRtyQDyTPtJJqwBdOSnYSepU3HEnz16FVHk+o08+teIF9QfbHziuIgi8Z4PnRjHiUBS8KgRTLhKbFVKbAvHpkgQgYcXBn31EOGp5minBvyrO8sI30pNzH7V6xPjuEIgyArfTT27UkGCLapT4hy3H61bcaIbVSRP17zzrjTWoMzhWek3l47QfEPCNKDLqTaBTnFYdK03F+ehtSLF8GUkgpc6wofmP0qR9M98ZnoUtbTt5sTZISBFqAxuIABrF4PEJ2SrolX6xSxbTi3m0LSpIUtIMiBE3+E0k0nBsRKhqabC4Mu/Z/DZGQSPEvxn2+iP5Y9pNMq0S5Ule2ihVCieA7l2LGLuN8WRh2wpSkpUVBKAo5QtRkhIP4iAY5muGcFh/E96tPd4pkqdWj0EOuINvSI7lwulCVA+E5jGU2Nk/bdjJcw7OwStZHVRCU/AK99Vvs7jWH0uYbGLLZcQhtvExcZVBQQ8T6SJSmCbgSCoCIRVPmtHUxiAOOJeUpL0YfE3SpwgoQ4d04hP/AC1zqsCDPiA9KnPAeEuYx44XGAoUhIh9RAcRMBtEmz6VGyZM6lKotQnG8AtlYw+PBBA+5xSQVeEaBW7rYtb00TaRYy4x/wCzYdnCYgFxDmZ7MhclCc2Vk4dXoqSAFLym33o9E3CoyP8AjPAsTwlrvGnvtGFzALZcGXKVGApMHwkm2ZMaiQoUjVxV9xJcwq+9AEqZWgd82BqYRHeo/eTpuBQmM4ni20pJfOLwqvCO8JcbVvkcSo5m3BYwSFDVJIvXmB4A5ifvuHBwqQRmbKglbKjJBQ6SlLibGDIUNwdaIOy8GCyK3InjPa5R9NtJHNJI+Bn502wPFmXrAlKvwqsfZaDSjiLGZZbxqDhcVs6U5W3OReSkQCf/ALqLcxvSTH4JxheRxJSrUbhQ2UhQspJ5inJqXXnMS+lpsMYl/RKTKTB+ulOcJxbMMq9fnXPsB2tebSElLbkaFSfF7TvW7vbJ7Ztkf4CfzFUnU0yMyUaaqpxaXd9AzCOv0K9qn4Ptu9PjQyeRyfO9ZWjVJaC2lq3xBcKkGZFeIFZWVUk1pOgUQ2Kysp8SYzwXorO8D4mimKysoO8Aw9imDNZWUBnQsGx8j8qU/sRSCjEuEArKkArN1GQSZOpvfzrKyotRyPzlWm4P5TqSa4jwzx8ZcK/Ee9xF1XPhzBOvIAAcorKyp15HzlD+k/KdDFTYX0k+YrKyqmka8yfBiQSbmtsNfNN9da8rKUesYOkld9Xy/M094Z/disrKVU9MdS9UKoXCaqrKykjgx55E94h/dq8qS4dIOomw+ZrKymU/TE1PUISgaedL27m96yspiwH6TVQ8RrZIrKyiMWOYUjaihpWVlaI+cN/a3/8AMD/0m/mqqbFZWVK/qMpXgTo2F+87OuFfjKCvIVeIoyrhOWfRgWEbUt414mccFXDa8H3YNwjM2kKyfhkAAxsKysoIUV9hRmxK2zdC2HsyDdKsqZTmToqDcTpXQ/2PJAwVhq44T1ICAJ52rKyuM6C/trQPs+HMCe9ImLwUKJE8pA9wqkcPGbhWJzeLu3mu7m/d5ozZJ9Gd41rKyunSsgVhFZWV06YkVlZWV02f/9k="/>
          <p:cNvSpPr>
            <a:spLocks noChangeAspect="1" noChangeArrowheads="1"/>
          </p:cNvSpPr>
          <p:nvPr/>
        </p:nvSpPr>
        <p:spPr bwMode="auto">
          <a:xfrm>
            <a:off x="307975" y="-1524000"/>
            <a:ext cx="671512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7975" y="846892"/>
            <a:ext cx="8983979" cy="677108"/>
          </a:xfrm>
        </p:spPr>
        <p:txBody>
          <a:bodyPr/>
          <a:lstStyle/>
          <a:p>
            <a:r>
              <a:rPr lang="ru-RU" dirty="0" smtClean="0"/>
              <a:t>Безопасность</a:t>
            </a:r>
            <a:endParaRPr lang="uk-UA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47800"/>
            <a:ext cx="7543800" cy="2944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1" t="4835" r="6296" b="64643"/>
          <a:stretch/>
        </p:blipFill>
        <p:spPr bwMode="auto">
          <a:xfrm>
            <a:off x="338725" y="4424676"/>
            <a:ext cx="11512731" cy="2232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557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/>
          <p:nvPr/>
        </p:nvSpPr>
        <p:spPr>
          <a:xfrm>
            <a:off x="333375" y="0"/>
            <a:ext cx="1190625" cy="1190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AutoShape 2" descr="data:image/jpeg;base64,/9j/4AAQSkZJRgABAQAAAQABAAD/2wCEAAkGBxMTEhUTExMVFRUXGRcYGRcXFx4XGxgaFx0dGBgYGBsaHiggGBomGxoYITEiJSkrLi4uFx8zODMtNyguLisBCgoKDg0OGhAQGy8mHyYtLi0tLzIvLS8tLS8tLS0tLS0tLS0tLS0tLS0tLS0tLS0tLS0tLS0tLS0tLS0tLS0tLf/AABEIAKIBNwMBIgACEQEDEQH/xAAcAAACAgMBAQAAAAAAAAAAAAAEBQMGAAIHAQj/xABKEAABAwIEAwQHBQUGBAQHAAABAgMRACEEEjFBBVFhBhMicTJCgZGhsfAUI1LB0QdicpLhFTOCotLxFkNzwiSTsuIXNURTVGOU/8QAGgEAAwEBAQEAAAAAAAAAAAAAAgMEAQAFBv/EADERAAIBAwMCBAQFBQEAAAAAAAECAAMRIQQSMUFREyIysRRxofBhgZHB0QUjUuHxFf/aAAwDAQACEQMRAD8ArDmCWhRStKkqGx8J6G+o616GT1/mp/hux/EWE5EPYV5oT904pRSP4bAt/wCBSaix7KWilL3/AIZxYJSlxxK21RrkeTZPk4E+Zr2Kerpvi88qrpaqZAuImDB6/wA1elg/RFNnMOpBhSSDrfccxzHUWrUjz99USUMYo+zn6P8AWvAx7Kakefvr17DrSlKilQCvRUQQFfwnQ0BMcpiz7PFbBB5n40UlBmti3ehMaDIEIO5n20cwOnzqNKKmbFLMKG4dFMsOigsOaZMGgJmxrhMEMoUoTIJAkJEC1yeZqTE4MAZk6WkSDqNQR7q2wzqVJg5QoJKbjUai40vUz60ZfDvAV/hg0kk3h4tAsRiFquTfmAAfeL0OgkGQSD0oxlnMY8z7q1YcCiEKSINpAggnQ1l50Lw74Eq1zC6RrmG/l+tLXlTYJCQCSAOut6JZTBI5WpzhMMlLWfuwtSjuJgTG+m9DcCFkxNgmVKBAbKxYmLEX5+U2nfpS/iZuE5cuW0RBned9b351fe4hICU5YIOUHKOsxr/Skfabh33YXMqSYJ0kHSY5ViuCZzKQItwKLL2SibSRMWkxvNCYXGqah5IBIzJUDuDE6aGctG4dwd0rUTrABmPka1w3DStAUAogkoCQJgbqUfP5URPeda8G4vxfvG0NISpKRBOZRUTGgJNyB16cqVJykJSZESTuDO/MGwGh0miXGSCQdRajMDwVS0heZIBmAZmxjYdKMDtBJA5geIW0kKSlIVIIBgiORzEzPQAClC0TT7iHClNjMSk32n8xQQw1FxMDA8QBrDTR7OEgUaxhY869xisg6115hiPiao8IpV3F6bLZkyajLFNEA4ixeHgVAtqmq2qhU10oxAJipTVRKZPI0zU10rFNBIuPZTBALRWMMaidbPKPfRz6idqFV5UYmXga2unzqJSDy+dFqB/DRvD+FFYzrTCNuav6da4kDmcDeKGsITc6fOsp3jkRAAivKy94V51bjrTLrMPFSEA2WFd2QSCmytDroelcu7R9jXEnvO/LzNvHBW4hPMpHpADcHzirU12dxYaWwpbJbUCJKiqJMykbHW5E31onhGEZw+Ecb7xLqvGDlJEkiAkTEdY5mvHUBTZXv+E9QksLlbRV2O4GgNL7rFqW0gkltxoFGknwkyhWt0EGj2uGNYhsO4VYKVaBUwYsQCbpvsoeZqrcXS0G0JZQUKEZl6GwuCfWkk6xppQXB+K4jB5u6jKu+VQlM7EcjFVruHEkdFbmWTEYItlXfJUhtsZl6gqmyUIMwStVgRO50BqnOdoXi6t0KKc1ihIBRlT4UoCCCClIsJB0mroz2zU6yr7Th2e4RBcKgTmUZ7tDY2cUdxoApW0HmrpAXaACqQBMAHYE32H1ru4k5iXTaMGW3CcVaUB3gSwsjVOZTZN5gXUgbWzSQbAakrZMBVilWigQpKvJQkGqhhl5lNpIKiSYhOhAzSOUxB6E0c/xl1vIhkFJ8RXYFKhOZIUkyFbiVC21HewveKV23BSOessKUU04Bhc7uYiQ2MxGsq0SI33URyQaXdn8SjFjKMqHgnMpInIRYA+I5kAkgC6h4hpeH/AVNZUKSsZs6lBwKBQoqGTKFDw+hbKqCCo+wKjG2I9Ti4jN/giHLsnIvXIbJPly+XlS/uFIVlWkpUNj9XHWlfF8fxPDu5ioKw4IUsIavlBBNoKkqyyMwV7qd8A7b4bGthDqSlwlUJIJOUXSoLAAzZBJE+qdRUwrCMSziSN0QioEpI1BB5GmOEwwU3mvMqIjkLQR7CaaxAmAXkaCUkKGoqZIbUoHLlJ0M2navAivA3tSzGCQhspWQdfq9WLh2LCW4OomBzm/zpQ+rNlkHMLE8x+tG4dFqEi4zDU2OJ4vvVgmSR5wKFxzzmTIVGOR6daOxKVKSEpVlIjeB1qDiLYtF+Zo8WiQxJgXD8HKMyzlbEyed9BWPY4rPh8KBYJFrdY1rVa1KSEzZO1attZUlWVSiCPCnUz+WlBHSHGMSAr2H8jRGBxiUoSkmInYnUk7edTshwx9wAnfOrbpp8qDewsLKeR+G1Gr2i6lPdDOJrQpsBJkkg+7WeXlS9GGAuaNbYqVLO50FcWvOVLCClOUZj7KFw/DFvSvKSJAABAkkxqdEiZJgwBYE2o1bRcWEim7z4aQEpAkaDYdT8fM1hYgY5hKtz+EVf8ADCEp+8fhV9E29kmTHP5aVXsXhQkwDmBuCLSOfSj+KcQKjlBknU8/08qhxLJAFjAAEx9bzR0ma+TBrKoGBFK2qHcbpg4mhliqQZIYAtJFDuHnRryZodbNGDAMAcqLJNgCSdgPlan/AAvs86+fAmE7rVZI/U9BVz4X2daw4keJf4yL/wCEeqPj1oHrqmOsYlFnz0lQ4X2XiFvC+ob/ANf6e/lRmOAqxY33VX8cm8ak6Aan2UpXLm5jGUILCVvHJrKYOYKSFLskzZOtoF586yrF4kbPYy0PMkKSFJJi/wB6pWVQ5WMEaXA99VvG8MWFEaTsDaDy6VccIogamDJI2MWMg21vUqsAhWqY1um0/wCE29xFQoyU+lvlLzvqDn9ZS2OyocQkpcQly5KXFZJE2ySmDYc6Z8F4cyzDSgVOrJlTakqSkgGM1wISCSQZFp2s8VwjWwXyuQocoB19k0zwvCG8pK0jMtOUgDIcusGLyd/dzrqlZbXvCSmxNrTnHHW2HQlnuwWkGUlBLSlLIAU7YkEqiwUlUADrVb4t2OWlXgUQbw299yrUTlUfu1cpJSbejc1fO2WHawTfftlRckpZQo5hnie85wgeLeTlG9cq4IvGNElp5aUqMqSTnQonxEqQuUqMbkTepa2toobQD5CfEIvNFsusrCXW1oUClWUpIKgDJyzGaYMQY0vWnGnfFnSCCkzl08KxJSdiLxytV6wnFsyAl9sJBEnIM6JgqksuEiYGqVCJtQjnZjCYhZLbhGb0kMnOTfxQy4Q4FX1ClJEC1FS1tKqLK339/OJTYXupjPsfwBw8PedbELdTYE/8uVAZRzKCtUG8Kb5Ut4H2axRcP2clBA8XI6+FSTZfkQavmBx5Q6ENwEIhGQG3hsQPL0QeSU1JxztQzhFlCG1qecT3mRCcylG+iR1B+NeijtSQggG+f+wGIqVAFJAGP9yocO7XLYIbxDZbi3okoHmg+Nv/AAyJ9Wn7jbCgMRh0HvIXCGyFNrIGY5cohSyRk2P3kRpCTE8ZW/3gxGGCH0AOs94nNKdFBSTqLGNpGxiQv/iEUvJ75qGsgSoJg+NJkOAQOljMQCNLhU0iVRvQWMbTrFX2tn9xKzgu0GNwDqmnZWEqIWy7sTc5VaonW3hvMGuh8C7SYTGtwlS0upE90SUuApGrUGFqttY7xpVe7dYzDY9lrGtyl0qLRCk5S6lIBK4BPoEhM7zHq1WuG8FbBC3ApUEGAcvlBFwqLzNrc6HU00ZFdhY/v1ldMncROzcOdWU5XZzlKF3TlMLEpCxJGcQoGCRbWjQ3NUfgjmI+xYsPOl3uilppyPGoLGpULkFK0KG9zJNOeA8WcQe6xGZRG9swFon8W/XqahNQA7ZXT0b1FLL06SxJBFwSNR77UY06o78/z/U1uyhtSQQqQfZU4YSKzeIjYYOW6gxOHMfpTINjrUGOebaQVuKypESddbDQV2+bsitnBG8wKnwrUH62M/lWYPi+GcUEIcJUrQZVCfeKZdwmZvWbpuyaZfr686AfZ8XX6HzFNVJH1/WoVtJ1JNcDacVvF6W60xB2FFtkAlK7HnsR+Ve4nu2hnO3M0YaAUMGsymbd4oWnYVWeJ8RMlKTJOp5mjOIcfTdLacylarI+CRsKgwXC1Ze9UBM6Hl+Vb85vAxEy0lJClNLdSCCsAkW5DLBUreBTXEOLX3iZIZWpCkJuhSMtyARe5g36+QPX0qIMqJgAk8gJPwpgQdYg1T0i5xvpUCsOTtViY4I4rWE+dz7hTPDcEbTdXiPWw9w/OiNdVgCgzSm4XhC3DCEk9dAPM1YuG9lG0wp3xnlon/3VYBAECAK8KutIfUO2BiUJpkXJzMICRAAAGnTyG1LcW7AJ0HM/V6nKlq0TAm5VuNJAFhfnNqhbwQkEkrVEZjyuT5DypSDvGPFGIbUucsp0OYiZnXKNo6+6g1YNKZgEqzK8RMnYC/tqwvpgCYH9SDSDF8QSNLm56TII+VXU7yGqQIvxjd4/f/7f6VlDYnElU9QPeLyOWpryrVGJ5r5MYYbEI2lP8JI1MqJjUmm2FcWD4XARPrJ2tumOR51U221i4INgYI3tYexQo5Ljg2BvFjHWb7X1qaqO4l1EqeDLbhcesRmb/lUD75yxp11og8VQYTdKj+JJAAiSSSIsL61UG+JqGyhqdJ0sfYKlw/GwTc++2vzEVK1FG/CWpUYdZW+P8TGLfKkeJCRkaSJUcs3UUpBIKrnTcDaov7JWACod2L3Xlb1EeuoHQcqtrymnUZYyj/8AUotH3tFIPtBqqY/sK2oy3iXUnfvQHJ5StGUgjnlNeHV/pWpdi1x7/wAfvPPqUwWJY5+/vmCPDCpHixCCQBZAU7YDLr4E+dzrSXGcSw8hLLLrqlEJTKkt+ImAkJbGYmSLFV5FS8T7G4tPiQkOka9yoKJ/eS2YXPMZY/Ir9nHCFfbC842pIw4CihQKT3hkNiFCYHiWNwUAb0FH+ntvCte/bj+ISIijceJcsXg8Xh3E5mVLbQlCc6CXCYEqJklcZiqJmBAm1ZilYfEuM4gqLb7B8K0wSU3zNrB9JJlW4IzGDerc3xtJF0LHs8ufn8KgxreEf/vUJJ/FoobWUk5vjX0yVmpqEqIbDqJxWk7bqVQXPeVJlbeGdOKLn2h9YykrAQEtyVBttKZypnWSSbVWTwbvnEurT9zJU4oDMEhMkhUEEafEeVWjjHYfMCcLioP4HYUJ5ZhBH8qjVL/sjFsYhCMQ0C3IK1pUHEBsElalRdIgKgqAuKopauhYhDn8efrO+Gqk7jn5Sz8U7IqCUfZ0hTYR4UiUnxFThsrqo7yIqoq7wOIbUogZkhUpgwSM6iCLWk+QFMezXG3kOrKXFJ7xTilo1SSqSZSbTM31vROH4UpxlQbQtKci0pE50yUlA7sKlaIKpsSLGYqCvq0R9tU5tcduv1xPUo6R2o+KnG6x79O/z/1LHxTHuPtIGcoW5lWpKMohRSldiZzlIyzOu0RVN40eJNKLvfrcSCB3iQAQYBGYRIseo1vVjeVkSwcpWVFEXgJLfhVJJt4ZBAG+2tScdWn7O8mSZ7m4E+mpKN7ejJr5TR6uqKyIcgm2elyBg8z1/E8NCR94iPh3F+IOJAaxjjYmIITBkBX4ZzXPup4nG8QAy/aXlL9lutk3PlYe+q3hMUEq7tKoymDa6rae7lyq64FxQyFItlSJ1iZG+or7SmwAtYH8p8zWZzwSIHgOIY5KgHH3T5/7VPx7ieMiELIB81fO3wp2zw9TihNzT9PBUQM1/KseqitewjKK1CMmcy4SMeTmL7nshP8A6QKsuAViQklbzpPVZq4M8OauAmCNbmhsRw9KgQgwb2NJasGPFpUAQJwztr2sxqXihrFPpA/C4ofI0iwvH+KOqCEYvFqUrQB5cn3GrvxfsWFPuFxYQEhSlaqgJGY+iDBjn7Jp/wAG4Rh2cMFg5EKE+GylQbhSiAo6RECOVVk0QAFFzEiq1rnAg3YNjENL/wDFYt55SknwrWp1De4lSlanTwm/OgePdqTYvrWhRzEN5SVRoCIEJSb3gXB1iSB2p4+47922MqNgAR8qrH9hYlwyGHFE75Fn3kit+Ev5nNvwixqVbiXTso3iMcQ6zkQw24EnvFHOopyqvANri03rrS8IkjLoOQtAGgqg/sm4a41h3kLSUKD5kG0eBH6V0Q2rzK91qELK0sVvIEYFserPnf50ShMWAtQ68TFgR7BWmJxCUpKnHAlI1KjlA8ySBQFWPqMwED0iFrUBqQPrlQrr4m1aAJUmUqkEWIgg9QRrQblklRNgCT5C5rtoE0Ek5iDtHw/iOKeCcO6GMOnKCsLKVEm6j4fEqJgCQLVYMClTbYbWsuKTIzq1UJOUq/ey5Z6zVW4b28RCitEDMiBJJyzCydpy3r3spx17EuqStAKIUQtKSMpmyVHTSetqUq2YmPY+QYlyZxQBg6VmIxB2EdaU8UxndQExm1vsP1191K0l59WUrURmgwIAF7mPKvQo6dmXccCeTqddTRinJEL4jiRfMuTyn8tqR4hydBRTuHShRT6WVWWdjJj4CoSvwnaU7dEz8yKqCBZCa5eBlkiSRvFZRGJOvt63zH/TWU5eIk8xoxw9oxCnAY8/wjl+7R6OEJiA6dFC6AfSjy0oTDpVy578vb1HvpkwlQ25ct/bUFRz3nq0qa9pH/YKjo40q83SU7pOxPI1Ejs27BsyZAmFm8Dw6p5xTtlZ5H4VOhZ5H4VP4zSnwEiH/h9Ykhsbn0gbmee2nuqB7hSgT92rfrsDNjzkVZFPx6pqE4hPXfb30YrOIDaemesrysAZjKoX3vuRv7K9U2uB4rDTMCYEAiI8/hTh19J3V7jUK3BO/wDL9bVp1NTtFfB0DzFJQ6B6nvIvrF6nZU7HoJInZY/Pzqx4HCJy5iAo8o06fxUJiMbMo7opTbaCDzI5VnxVQzv/ADtOOnvFRNpUyd9Mp+Xl8K4x28xYexzoTo0A0I2ySXB/5q113PPsUA399QY7hGHfH32HQsxEqTKh5K9JOmxFD8S5OV9v5jKelSnfafecn7F8POIxKGxMEd4vogAE+9Sgn2107iLYabKUlIOQhIsLgeECesVpwbguHwbiy0hSStKUwSVAJSSRlzGfW3J0FOcrKozJSTpKwJ6AGD7hUGq0tbVatajCyKBbjPU8RiHZT2bu5/ac0wreLZCgXEujNAkpXYSMwgkieumWjMTh1rZypbAUpSSolZMkTeSBGsxFdJZ4UyRJaQeXhH6Ur4jhkNnwNxpc+j1JHOPrne9Og9QVGQbgb3GP1tz+cH+4q7VY27GcuwvZZ0KzzIJvpM/npV24BgFBMG9zMmfWNN8IsWSEp1kRtr0H0aaYLDRrH1Jphq2a1okITkmGcLwgQnrRDrMkEkwJkc63SQIqJ1zlU+SbyzCiLcXiFJKspJzDU68uXnQLBWsgLKkp5JMH2q29nvpi8zOtaJZFUYtJtzboSvAtlrIEJywRAETz051UuK8PkZU2SLADQCrsxMCgsf4R4W85nTTrr9aigo1fDaHqKIqraUbA9nh3iVq0Sc0TuNPjenXduBeYLT3YtkyyTYXzTa50jbrTg4ZB2/L61qq43h2OPeISUQpYUlYXGRINk6TsnY76096hqnJk9KkKIsJZcAsHNFiT5Tb691Guj6n9KA4cMogxmATmjSYvFYcc9mKglHchfdn0s8yE5h6uWT7hUVRrNPUooXTEkUIOnwP50Ni8Ay+tvvrhBKkoJ8KlRAzDeBNutMVQo9apPaDsZi3cUrEs4hABTkDa8wCUlISoAjNrc6C5oHLETqaqGybSy8NaaZR3TJ8CSqBmzZZJUUzrqTrRbCvEdSCNIm/P21Uux3Yd7C4hzEPYhK1OBQUhCTlJUQrMVE3IIt4dzVyBCSa1OMwXGcTRWCaJksJJ55E/nUi1lKTDarAwPCBbaAr8qS8U+3uulOGUhppKJ7xQCitzXJBmBpJi19dKY8MxLpaQXkhDsQtIiAoEgxBIgxOu9EHF7WgtTa17+0rpTmWVOSq5MDedtoAFqtOGwiu6FwmROlgDfTe1QnCIUSdN6mbUUWSsx7wPYfOrqlbeBtxPGp6BUYl8xLjcAEkKABSoSFAwJsLDURGnWlWKSYIHTztb8h7quiXmynxgGfVA1PONAba0k4m+lUBKQlNojUgwJPMyfhWU6hJsY+rRVFusrDoVvOpN+ZrKsHCuHpVC1iRsNjO/srKa2qVDaJTRO43cSBx4XIKjOaIPQD5itXcbB9f+bmonnyIoNpyscV0+vhTfDTtAWq/f6THuIK0lY2nvCNAnr0NQI4k4QYKryr+8V+GMvnNRvKOkGbjcXGo5UNhnum07afrY2pgRAOJviVCefaFnEOkekra2ZR/B/pPvrwFw+urXmr97md8w91Z9qvttvzi/skVi8ZHrAfpfKfblPwofkJRm2TDsNg3DHjUbzEbxly606w/ZZyLuAW3EnRQvf97ntVWHHsos4JjbnY/JXwqVfbNQ0eX7b2vOo6fGlPTqn0+01atJfUfrLtwzgSmSVB2SdPCQLxqArxafGoeLYZwlAUUGL5ouTBBEbJv10qiK7cPHR1Z+Gs8uUD40MO0byj6ZHUyfw3+JoF09S92Ii6mopn0g/rL21ggNSPjyI/Oj2EpH0apDXEHiJLkc7aXEb8po3AcUzHK2tb6gbhlsuRr6SgcqbRqRSqi25jqTluLy34lCCgzsCZ5RQXCVhxtLiCFJUAQReQbjSlfDX8Ri0Ooa7tpSApCkvE94FHTM2keEHnmPlVBwfZrCst5HcQ4MYyQHMIrwh2B6LSmElzKqQUuAmLBSReApVFAIJlJpscztOFSRKchSBYaQbaiNPbFaLTqlUq1uQNDtYDTSufN4YgEsYR8NmFj7Q8QttVpCUy4XW9ZQpMyDEyAHGG4WtQCg60AbgNIMX1AUpZMZri0pIgRcVm03vOuB1jZ5CWzmTvYg/lRWHfBuKr6MGR/zVqSLGyRBHMJSPrpoWjFBGpBHMUzwzaINVbywNvyI3FYpVI8JjwpWYHe8fX+1WRCgoVO3lMoUbhF7rtRpeBojF4M6pvSkAzH19a01bMIhwymWVAsKr+OfcDycqCpBz5iDBFrWmjBiiEwTf5Uqxy1QSkkUCUs5jKlXGJDhHF92nvUZVGxSFbXvryojvki0L5+mbfGqyvFul0BSzcEDaDqP0o9nvAD49fhTqlNgLKcyZLMdzRqwACQJve5JPW59n0K3ymCnxXWF+0RbT0bTHO9C8ISSTnPokQR7asqWQRrXn6qk1RsNaevpai0qYFr/APYtiIJMedqLbxST66PfUjuEB190A14nCpHqJ9wpgAtmLc4xNXMQmP7xA9tLnVgJUvMClIJJBkQm5+VMncKgi6B7qFZShBIAgG9hvpWkDpFqWvmVD9nfatOMXiVJSW7tqylwrsQU572SfCAQLaa0D2F7XoxLzmHCClUuOpXnK+8GYSSFXSoggwLa6VfU4LDhRWG2wsgpUoIAUUk3BIEkSNOlaYPh2GYENNtNDkhCUfICaWFsbxxYETXuzpNz9TRQww/Er4dOnShw7cn6jlQPHkPOsltheRaykZhqEk+KLi8dRvREkC8xEDsAcRieHJ/Gu3UdenWg8TwROXwrUSIgGIMEGNNTFV3B9lF4VrO3mViQ4lXeZilKk5hmQUyQUlM+leTVv76up1mM3U6WkvpNx8rfT2gWDcC0gptFiNMpFikjaK8qPGZm1982nNNnED1tkrH7w0PSspvhlsrJvFC4bn5GIe8OWP3T8U5vnWyiokeZH8qvDyqFrECAIMwQeWkDTpW7uNPQafAzI8zXpE5nkquIC5hlqHWP+1JP50M1hheVaSrXYKX+oqd94kzJnXl8tKXhUE7U5SSIWyGfYkRJWRYC0nUIB90GgnsGzaMxi17WEwbXvPwojvZFgTptOulYMK4raBJFzGk/oR7K0FhyYZRDAiw3aE7fxXte/kK3JEyEgaaRFp5A8zULmOaCu7RnfeIs2ynOoK18REiOe9NE9jeIYhClFTWEkSluStZsLLWmyJ/dnyqWrXA6xyUL9JXOIYtKTlWoZj6KQCpRJ2SkXPu3qXGcP4g2wcQMGtLYF1OAZgn8RaBzpT1Om4rbsXx3+ysU41jMNBURmcyy63NswOq2iL+H46VeMd+0bviW+Gtd+rd50FDKNdR6Sjpa2u9TGu5NhHeBTAuZF2N4Lw3EYf7Q68cQUj7xL6g2hkxcFpJCQOSiVTsa84FjVM4lbPC1fasMfEpCyUtsqP4HTqDGwMxub0r4P2Ibzl3EDvlqVmypRkZBNyAkbTsbdKsPEOz61KS9hSMPiECEqEZFpHqOJAgp+UDlXGg3JMwahQbARsezynnO+xTvjylOXDy0nKfVUue8WPaKkwXDmMO0UssoQACcqAASQJ1OpPNRqLs9xtTxLD47nFJHibOih+Ns+sk/DrrTUYZSYtPl0rKYVesNyzDiV/B48rUUOIDSrKSO8z5kGwMwBIMggTFrwROr61NkqaIBN1JJ8K+v7qts3vBgQ7e4ShagtTfiEkG+4g6HSNqrHafELQvu2W1LVIzuFCi2wFn03ijlM5ReBJygzVIq0+sialVPpEHxvaNpPjV4VaFJMLnWMs3sJnSLzF6T4vFrEl5XdAmA0IUsn4gHe0gi4Ubip8fwx7CE5GV4rFOBSmcQ3ErSSJafbUqEsxsmxAJGVV6UcI7LY5boW/hnR/KEpTMhDYzHKgTYVw1CHg2EP4IgXIuZcuCOHJmKYHqyqVR1tHxqycNxgQnxf7Ur4Zwx1S4W0pCEjePEdgINMOI4A5DkQSdgDr7zU1RkY8ymmjqOIbieJgCwPnSF3ioB0jrYmtHV4r/8RZ8nED5qqqP8D4iTZhwjq43/AK62l4Y5M2oKhIsJZDxVO6ordriiFT4h9GkZ7O4wj+415rbt/mqJrs5jwbMEA2/vG/eZUZ+dN30rcwfCftGPFEpUJkTbb6+hSp/tPkspoK0uDE8zEHembPAsbopsgcwtBHxWDUeI7DvOD0sp/ej5pWawVafBPvC8NhwIHwHtalbjhLawgJRABEg+IqJ8xAHlV+w3FWiB6QtuP0qicN7D4hgrlKXAqPRdyEAT+IQdasbbKkABSHUwBMpCxp+IR8KkrspcleJRTB22MsreJbVosfL51JVbwz6QZzJ9sp6+sAPjT3CPpO/156VP4q3teHsPaTml2KFOda0caBGlMgERB3h5++tVvGNfbc/Lyps5gxyoVeCH18Nb0UA3guFcSokTcdRPwJofHuKSqAIHOPzrZeEUlUpNwRGvu18xpRauKpFlIUOcQfmQfhSq9Jqi7UNp17ixNotXxJwgAkQPj1PXyorBrzgnQipvt2G3gfxIj8q1xfF2G0FQUlRGiRYk/kOtI0+lro+WuO1pga2S0D4vxBLCQVXUdEzc8z0FZVO4txIvKzK1vt9eXsrK92npU2+bmQVNXULeXAmzb0/X18KnKDHsB9ijA+NeNL2AAm46d4FyJ10CRblU4yJuo2ETJAAALZveBrvRXzAF7Yg5ZvrIBOlpGXMDJ0nTetF4RKVeKDHhPkqDN9N7iKR8X7aNIBS0O9VESLIHhI9LVWo9ER1ptw/sY/iwHce/lQqFDDs2GggLOn/qP71EK4GBNNFjkxe92iSVd1hkKfeUB4WhIEJTEqFgARtMUi7Yo4i2EnFJLbazYIIKAZUcqignxX9Y+Vdk4VwxnDo7vDtJQDHoi5I3UdVHqTVc7adrMEyhbD0YlarHDohVzpnVo2ZjSVdKRVYnkyqkoXgRD+y/tnhGmxhnQ2wvUO6Jd/6ij6K/MwYtGlWHi/7REBRZwTZxLv4tG09SdVDqIFvSrnPAOxjjpzu/cNm4QLuEHYk3SI536CumcI4Uzh28qEBKT6o1X1USZPmb8qAUSctj3nNXA9OT9JXEdml4x0P8RcU+5EJaR4G0J1y+G5Ek6EdSaueBwQbSENtobSLBIhMe+9B8SxjbABccyhRAS0gStR1gJF1WvNzzqPhHHWXnFNJbcS4kAlDgKVEGwI2ImqFVF9IkjvUbLGWFCSLmfP8ArRrPwoLDRcg+aZnXnzFGE6Hn/tSnPSMpr1kXFOFNYhIzApWm6HEmFoPNJ/KluC7TuMOpw2OASpRhrED+7e5A28DnQ2+EuluQK5X247WYbEOt4JSsuFU5lfxITnjL6SWZTEgwCsTAVYVMyi1zLkJ4l5d7Xofxf2DDupSu/eOz6MattSIW78BB1IgCcZ4uvhRS0hP2hD2YoQVfepXuVQPGgnc3oL9pGE4YxwpAyIASmMGWSM+cwpKkL3TIClEzOtzFciL7rqi8+4p54hMrWoqKUiwBmwIsOXiNI5jhOycB4whlMlola/SVokb5UWgJHL+gFlb42mASmJ5muA4UDaCRKtjHM8hpqJsRXR+AdjnFhp1xSU5rhKkgxuBawm6hArZ06EOIDcRRKnLTFVtzgjgWFEoUkEWmCY2uIvQeN7cYVDhbe7wKBylISFJB6wq/K/LSsnSw8S4iGkBeWRMa7QTNAHtIiJ8MWk5hadJqs8c7RYPFBlhK+8l5sKQUqBymUqEmBuLzTV7sPg9FpUBaCFki2gIVI/I106GK7UIAmExMTmGvLzrZHadBiAm4JHiF41j3VTO13Y9vDsKeZK1JQUhQXCpEgEiI9G1zM3qjpeUiFRBEZZEg6EDXz153FbOnbk9o0QSShMCbqAPu93vFantKgWOUEmB4hH9K405ikqUDBQmBlV6UAzIIBunNIvoIsRamGBx5S9mISFG4CjmbWnUFMKgEW3gQRbSunTqJ7RA+s2kXIkgyAJJBzQR8OtGscQz+gpOaJKZvHMXuOtcpZS84VKS0sRdTUHILkK7vKbXm3hUOoNWHh2KW2QlAUSmCtteZRyqAMNkEg6kWgkg2gV06W0cSPrISr2QfeKlaxmHJujIeY/UXoBpkKEpJgbHW+kcz7qEciTqOhpoppUXIkr1Hptgy1spSoS25+f6GpEuuDUT5X/Q1Si5FxIPMW/Oime0LqLHxjrr76UdABlDb5Y+nEMa2/qH37y4oeBrZSQaQYPtEyuyjkPXT2GnDb9uY5iu8N1w0YKitkSJ1gT9c/dSzFMkbT/XKDzHOmylTpQj6730ohgwWsZX1tAiIiYA1F7yd0nT40nxuHHq76A2sRIMix0I9lWVUT5QT/mH5j30ixwjL5IHLnVVMyWoMSsYlBBEiJEjqDvWVvj1SU+0f5U1lWrxIzFT/AGrBWlvDNqfdhCQEzEjyuRfa3Wij2Ix+KQFYjEIbMSGYKgDAABCSEg2F/Eau3AeFMYdJS02lANzGpPMk3J86Y4nFttIK3FpQgaqUYA9pqM3bmWrZeJ8+cTwTrDimnkFCxqNjyKT6yetWjsh2/Xg0928FOs+qAfGnombZfPTblWftC7Ws40oZwzWcoM98UwY5IGuXmTy03pTwrs6gQp451fhGg/i/F8vOsp03Y+TjvDd1VfP+kf8AEe2GP4jKMOPsuHNiUqOZQ/eXYq8kwOZovgHAWcPBAzL/ABq165fw+yvcOQIAsOlHMqq5KCpnkyGpWZ8DAjzAAEydAJPXkPaYFGIdspw3IiOUmwtyHLpQGAMtuDfwn2A3+YozDQUqSqyVRfkRcEDf+tY3MwcSrcWRiGsQrHIU2pKGiFBzNKRMkpgXKj5TpW7OCZcZ+2Yl5QWtAKi24ptKU+q22EmVQToZJJPlVlewBUkoORSDIIzCCDYzME26ULwrslhGVhwNpzgyIJVlPMFXo+z3igYC9xNUm1jzDexCHhhEF8qKyCPF6UZsyc37wTlB6mrS2NOg+Jv+dCIOhPpbDbpbb8/nWcbxF7HPKwOEJDabYnEg+gN22+azcT59alqGwlVFbtM4pxNPEMUnhzL/AHaPF3zqSAVhPpMtc1HQnkDrBmy9o+E8Pa4eWcQ0kYVtICUj0gdE92de9J31JJnU1TO2v7PEMs/aMEFJLScykFwiQgT3iFn0ViJiQOUEXr+C4jjuJlv7Q0p5lgiRnQ3nVHrHdURJiwO2aajO5jLvKoi/s32VDiAtzvC3/wApBUTCSZzDYAk7ATryp812ZZSFAJX4hB8R2IPzFMOJ8bxyCEs8MJjUlYUkDYDKU/ppQ2E49xQrSFcMTlJAPiy23uVmPOD5V209p25e8a9lux7Knc5SrKBCpUozO2t66MpACeXL2UHw9wgBKUADclQ16DU+Zij/AK1rMzbyBdk5lagE+XlXKMXwJpxalqZJKiVHxuaqM/irpnGX3ktL7pkOLkBKS4EAg6nMRaL+6qi5xDHCT9ha/wD6Z/7a6xmbgIiwHZ5lDqFBkghSTOZzY/xV1gxpEnl+tcvc7X4lJg4JAP8A1j/po3B9t8aVR9kR/wCaf9NCWHeGEY5Al8ewSFNqaWmUKBSRsQqxHSub4/sy2HFhTUmTJlV+tjFNX+2eOSY+yNe1xX5Jpfiu1uLUZOEZB/6i/wDTXbx3m+G/aCr7OtKMlrYDU6AQN+QFTNcCaCchZBRJVF7EwCQZkGAPOK0/4lxe2FZ/mX+lRL7TYwf/AE7XvVXeIveb4T9pYuHsBpGRKfu9AdSmdrn4THKi2uzrLyQVoQopGVKjJMawTqRJOt71WcBx3HuKIRh2bCTIXEHQH62pr9o4gBmbZZ08SCF26pIIzJ+I66k1BYXEW3lNjGz0JAQfRAgKBnTX+IbXvYVGtHhJX4k2CVA3k7A9BsenOhmWMaq6Rh0IIlSFpWog7iyhmHJVj0FVvtL2uWy4prBht5TOYPoJJMgyvIm3eJSfCSJKctwAJpiXXmJqLvGI/eYMZknMkancfxDbz060udNOODpQ+2HErCHRZaEKzhpwek2TZVja/wAaQ/25hHVqbLzbbqVFBnwgqSYIKTBF9026b1UtRT1kT0WHSQumt8Hxd1k+BVuRuK9xjCkGFCJuDqCOYIsR1FLnafYMMxFypxLnw3tW24QHBkVz+vrpTh1ciQcw5j9N/q1cqcozh/HnGdDmTyNKbT/4x6aj/KXHHJtzH1rSHH4s738WYzedqZ4TjLb4kHKr6+r0u4m30A+R/Q1irY2hM1xEWKcBKY5XtvAB89B76yoVg5oIjWsqpeJM3MacV7ZNtAhqHVjr4B5q38h8K5/xR7E45YU+4rINBEfyI0A6m5rZASDlFwNzFz0nQVMFjp/loEobvV+kqapt9M2weBS2IQI58z7d6PbQaEZc6j/LRKCk7j3j9asGBYSVhfJhzM8j7qPYnkfdS1iDEa8ppk2tKeqvOQP1NCTAtG+BUUEKvPKNQefSmSFtqvJR0iR7IuBSBl0a399MGXBy+NKZesIHpGyAgevPkn9Yolt4D0R7Tc+zYUsbWOXxpJxzjTi3U4HBDNiV2UoGzKd1E7GL9BG5AKHsBcxiXY2EG7d9sMmbDMK8Zs44D6PNCT+LmdtNdLf+yriuFXhEMMeBxsfetn0lK9Zz95JO40sLRFDtfs3wf2XuFCXdTiPXz87+r+7y63rkvF+GPYLFKYzHvEkAKbJBUFjwxFwVAgZesVE5LS5FCiwnSO3PaFeNfHDsIrwA/fOC4OU+IW1QkxPNUDze8LwaGGktNiEpHtJ3UeZJuaQ9j+CDCteKO9XBWRtyQDyTPtJJqwBdOSnYSepU3HEnz16FVHk+o08+teIF9QfbHziuIgi8Z4PnRjHiUBS8KgRTLhKbFVKbAvHpkgQgYcXBn31EOGp5minBvyrO8sI30pNzH7V6xPjuEIgyArfTT27UkGCLapT4hy3H61bcaIbVSRP17zzrjTWoMzhWek3l47QfEPCNKDLqTaBTnFYdK03F+ehtSLF8GUkgpc6wofmP0qR9M98ZnoUtbTt5sTZISBFqAxuIABrF4PEJ2SrolX6xSxbTi3m0LSpIUtIMiBE3+E0k0nBsRKhqabC4Mu/Z/DZGQSPEvxn2+iP5Y9pNMq0S5Ule2ihVCieA7l2LGLuN8WRh2wpSkpUVBKAo5QtRkhIP4iAY5muGcFh/E96tPd4pkqdWj0EOuINvSI7lwulCVA+E5jGU2Nk/bdjJcw7OwStZHVRCU/AK99Vvs7jWH0uYbGLLZcQhtvExcZVBQQ8T6SJSmCbgSCoCIRVPmtHUxiAOOJeUpL0YfE3SpwgoQ4d04hP/AC1zqsCDPiA9KnPAeEuYx44XGAoUhIh9RAcRMBtEmz6VGyZM6lKotQnG8AtlYw+PBBA+5xSQVeEaBW7rYtb00TaRYy4x/wCzYdnCYgFxDmZ7MhclCc2Vk4dXoqSAFLym33o9E3CoyP8AjPAsTwlrvGnvtGFzALZcGXKVGApMHwkm2ZMaiQoUjVxV9xJcwq+9AEqZWgd82BqYRHeo/eTpuBQmM4ni20pJfOLwqvCO8JcbVvkcSo5m3BYwSFDVJIvXmB4A5ifvuHBwqQRmbKglbKjJBQ6SlLibGDIUNwdaIOy8GCyK3InjPa5R9NtJHNJI+Bn502wPFmXrAlKvwqsfZaDSjiLGZZbxqDhcVs6U5W3OReSkQCf/ALqLcxvSTH4JxheRxJSrUbhQ2UhQspJ5inJqXXnMS+lpsMYl/RKTKTB+ulOcJxbMMq9fnXPsB2tebSElLbkaFSfF7TvW7vbJ7Ztkf4CfzFUnU0yMyUaaqpxaXd9AzCOv0K9qn4Ptu9PjQyeRyfO9ZWjVJaC2lq3xBcKkGZFeIFZWVUk1pOgUQ2Kysp8SYzwXorO8D4mimKysoO8Aw9imDNZWUBnQsGx8j8qU/sRSCjEuEArKkArN1GQSZOpvfzrKyotRyPzlWm4P5TqSa4jwzx8ZcK/Ee9xF1XPhzBOvIAAcorKyp15HzlD+k/KdDFTYX0k+YrKyqmka8yfBiQSbmtsNfNN9da8rKUesYOkld9Xy/M094Z/disrKVU9MdS9UKoXCaqrKykjgx55E94h/dq8qS4dIOomw+ZrKymU/TE1PUISgaedL27m96yspiwH6TVQ8RrZIrKyiMWOYUjaihpWVlaI+cN/a3/8AMD/0m/mqqbFZWVK/qMpXgTo2F+87OuFfjKCvIVeIoyrhOWfRgWEbUt414mccFXDa8H3YNwjM2kKyfhkAAxsKysoIUV9hRmxK2zdC2HsyDdKsqZTmToqDcTpXQ/2PJAwVhq44T1ICAJ52rKyuM6C/trQPs+HMCe9ImLwUKJE8pA9wqkcPGbhWJzeLu3mu7m/d5ozZJ9Gd41rKyunSsgVhFZWV06YkVlZWV02f/9k="/>
          <p:cNvSpPr>
            <a:spLocks noChangeAspect="1" noChangeArrowheads="1"/>
          </p:cNvSpPr>
          <p:nvPr/>
        </p:nvSpPr>
        <p:spPr bwMode="auto">
          <a:xfrm>
            <a:off x="155575" y="-1676400"/>
            <a:ext cx="671512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1" name="AutoShape 4" descr="data:image/jpeg;base64,/9j/4AAQSkZJRgABAQAAAQABAAD/2wCEAAkGBxMTEhUTExMVFRUXGRcYGRcXFx4XGxgaFx0dGBgYGBsaHiggGBomGxoYITEiJSkrLi4uFx8zODMtNyguLisBCgoKDg0OGhAQGy8mHyYtLi0tLzIvLS8tLS8tLS0tLS0tLS0tLS0tLS0tLS0tLS0tLS0tLS0tLS0tLS0tLS0tLf/AABEIAKIBNwMBIgACEQEDEQH/xAAcAAACAgMBAQAAAAAAAAAAAAAEBQMGAAIHAQj/xABKEAABAwIEAwQHBQUGBAQHAAABAgMRACEEEjFBBVFhBhMicTJCgZGhsfAUI1LB0QdicpLhFTOCotLxFkNzwiSTsuIXNURTVGOU/8QAGgEAAwEBAQEAAAAAAAAAAAAAAgMEAQAFBv/EADERAAIBAwMCBAQFBQEAAAAAAAECAAMRIQQSMUFREyIysRRxofBhgZHB0QUjUuHxFf/aAAwDAQACEQMRAD8ArDmCWhRStKkqGx8J6G+o616GT1/mp/hux/EWE5EPYV5oT904pRSP4bAt/wCBSaix7KWilL3/AIZxYJSlxxK21RrkeTZPk4E+Zr2Kerpvi88qrpaqZAuImDB6/wA1elg/RFNnMOpBhSSDrfccxzHUWrUjz99USUMYo+zn6P8AWvAx7Kakefvr17DrSlKilQCvRUQQFfwnQ0BMcpiz7PFbBB5n40UlBmti3ehMaDIEIO5n20cwOnzqNKKmbFLMKG4dFMsOigsOaZMGgJmxrhMEMoUoTIJAkJEC1yeZqTE4MAZk6WkSDqNQR7q2wzqVJg5QoJKbjUai40vUz60ZfDvAV/hg0kk3h4tAsRiFquTfmAAfeL0OgkGQSD0oxlnMY8z7q1YcCiEKSINpAggnQ1l50Lw74Eq1zC6RrmG/l+tLXlTYJCQCSAOut6JZTBI5WpzhMMlLWfuwtSjuJgTG+m9DcCFkxNgmVKBAbKxYmLEX5+U2nfpS/iZuE5cuW0RBned9b351fe4hICU5YIOUHKOsxr/Skfabh33YXMqSYJ0kHSY5ViuCZzKQItwKLL2SibSRMWkxvNCYXGqah5IBIzJUDuDE6aGctG4dwd0rUTrABmPka1w3DStAUAogkoCQJgbqUfP5URPeda8G4vxfvG0NISpKRBOZRUTGgJNyB16cqVJykJSZESTuDO/MGwGh0miXGSCQdRajMDwVS0heZIBmAZmxjYdKMDtBJA5geIW0kKSlIVIIBgiORzEzPQAClC0TT7iHClNjMSk32n8xQQw1FxMDA8QBrDTR7OEgUaxhY869xisg6115hiPiao8IpV3F6bLZkyajLFNEA4ixeHgVAtqmq2qhU10oxAJipTVRKZPI0zU10rFNBIuPZTBALRWMMaidbPKPfRz6idqFV5UYmXga2unzqJSDy+dFqB/DRvD+FFYzrTCNuav6da4kDmcDeKGsITc6fOsp3jkRAAivKy94V51bjrTLrMPFSEA2WFd2QSCmytDroelcu7R9jXEnvO/LzNvHBW4hPMpHpADcHzirU12dxYaWwpbJbUCJKiqJMykbHW5E31onhGEZw+Ecb7xLqvGDlJEkiAkTEdY5mvHUBTZXv+E9QksLlbRV2O4GgNL7rFqW0gkltxoFGknwkyhWt0EGj2uGNYhsO4VYKVaBUwYsQCbpvsoeZqrcXS0G0JZQUKEZl6GwuCfWkk6xppQXB+K4jB5u6jKu+VQlM7EcjFVruHEkdFbmWTEYItlXfJUhtsZl6gqmyUIMwStVgRO50BqnOdoXi6t0KKc1ihIBRlT4UoCCCClIsJB0mroz2zU6yr7Th2e4RBcKgTmUZ7tDY2cUdxoApW0HmrpAXaACqQBMAHYE32H1ru4k5iXTaMGW3CcVaUB3gSwsjVOZTZN5gXUgbWzSQbAakrZMBVilWigQpKvJQkGqhhl5lNpIKiSYhOhAzSOUxB6E0c/xl1vIhkFJ8RXYFKhOZIUkyFbiVC21HewveKV23BSOessKUU04Bhc7uYiQ2MxGsq0SI33URyQaXdn8SjFjKMqHgnMpInIRYA+I5kAkgC6h4hpeH/AVNZUKSsZs6lBwKBQoqGTKFDw+hbKqCCo+wKjG2I9Ti4jN/giHLsnIvXIbJPly+XlS/uFIVlWkpUNj9XHWlfF8fxPDu5ioKw4IUsIavlBBNoKkqyyMwV7qd8A7b4bGthDqSlwlUJIJOUXSoLAAzZBJE+qdRUwrCMSziSN0QioEpI1BB5GmOEwwU3mvMqIjkLQR7CaaxAmAXkaCUkKGoqZIbUoHLlJ0M2navAivA3tSzGCQhspWQdfq9WLh2LCW4OomBzm/zpQ+rNlkHMLE8x+tG4dFqEi4zDU2OJ4vvVgmSR5wKFxzzmTIVGOR6daOxKVKSEpVlIjeB1qDiLYtF+Zo8WiQxJgXD8HKMyzlbEyed9BWPY4rPh8KBYJFrdY1rVa1KSEzZO1attZUlWVSiCPCnUz+WlBHSHGMSAr2H8jRGBxiUoSkmInYnUk7edTshwx9wAnfOrbpp8qDewsLKeR+G1Gr2i6lPdDOJrQpsBJkkg+7WeXlS9GGAuaNbYqVLO50FcWvOVLCClOUZj7KFw/DFvSvKSJAABAkkxqdEiZJgwBYE2o1bRcWEim7z4aQEpAkaDYdT8fM1hYgY5hKtz+EVf8ADCEp+8fhV9E29kmTHP5aVXsXhQkwDmBuCLSOfSj+KcQKjlBknU8/08qhxLJAFjAAEx9bzR0ma+TBrKoGBFK2qHcbpg4mhliqQZIYAtJFDuHnRryZodbNGDAMAcqLJNgCSdgPlan/AAvs86+fAmE7rVZI/U9BVz4X2daw4keJf4yL/wCEeqPj1oHrqmOsYlFnz0lQ4X2XiFvC+ob/ANf6e/lRmOAqxY33VX8cm8ak6Aan2UpXLm5jGUILCVvHJrKYOYKSFLskzZOtoF586yrF4kbPYy0PMkKSFJJi/wB6pWVQ5WMEaXA99VvG8MWFEaTsDaDy6VccIogamDJI2MWMg21vUqsAhWqY1um0/wCE29xFQoyU+lvlLzvqDn9ZS2OyocQkpcQly5KXFZJE2ySmDYc6Z8F4cyzDSgVOrJlTakqSkgGM1wISCSQZFp2s8VwjWwXyuQocoB19k0zwvCG8pK0jMtOUgDIcusGLyd/dzrqlZbXvCSmxNrTnHHW2HQlnuwWkGUlBLSlLIAU7YkEqiwUlUADrVb4t2OWlXgUQbw299yrUTlUfu1cpJSbejc1fO2WHawTfftlRckpZQo5hnie85wgeLeTlG9cq4IvGNElp5aUqMqSTnQonxEqQuUqMbkTepa2toobQD5CfEIvNFsusrCXW1oUClWUpIKgDJyzGaYMQY0vWnGnfFnSCCkzl08KxJSdiLxytV6wnFsyAl9sJBEnIM6JgqksuEiYGqVCJtQjnZjCYhZLbhGb0kMnOTfxQy4Q4FX1ClJEC1FS1tKqLK339/OJTYXupjPsfwBw8PedbELdTYE/8uVAZRzKCtUG8Kb5Ut4H2axRcP2clBA8XI6+FSTZfkQavmBx5Q6ENwEIhGQG3hsQPL0QeSU1JxztQzhFlCG1qecT3mRCcylG+iR1B+NeijtSQggG+f+wGIqVAFJAGP9yocO7XLYIbxDZbi3okoHmg+Nv/AAyJ9Wn7jbCgMRh0HvIXCGyFNrIGY5cohSyRk2P3kRpCTE8ZW/3gxGGCH0AOs94nNKdFBSTqLGNpGxiQv/iEUvJ75qGsgSoJg+NJkOAQOljMQCNLhU0iVRvQWMbTrFX2tn9xKzgu0GNwDqmnZWEqIWy7sTc5VaonW3hvMGuh8C7SYTGtwlS0upE90SUuApGrUGFqttY7xpVe7dYzDY9lrGtyl0qLRCk5S6lIBK4BPoEhM7zHq1WuG8FbBC3ApUEGAcvlBFwqLzNrc6HU00ZFdhY/v1ldMncROzcOdWU5XZzlKF3TlMLEpCxJGcQoGCRbWjQ3NUfgjmI+xYsPOl3uilppyPGoLGpULkFK0KG9zJNOeA8WcQe6xGZRG9swFon8W/XqahNQA7ZXT0b1FLL06SxJBFwSNR77UY06o78/z/U1uyhtSQQqQfZU4YSKzeIjYYOW6gxOHMfpTINjrUGOebaQVuKypESddbDQV2+bsitnBG8wKnwrUH62M/lWYPi+GcUEIcJUrQZVCfeKZdwmZvWbpuyaZfr686AfZ8XX6HzFNVJH1/WoVtJ1JNcDacVvF6W60xB2FFtkAlK7HnsR+Ve4nu2hnO3M0YaAUMGsymbd4oWnYVWeJ8RMlKTJOp5mjOIcfTdLacylarI+CRsKgwXC1Ze9UBM6Hl+Vb85vAxEy0lJClNLdSCCsAkW5DLBUreBTXEOLX3iZIZWpCkJuhSMtyARe5g36+QPX0qIMqJgAk8gJPwpgQdYg1T0i5xvpUCsOTtViY4I4rWE+dz7hTPDcEbTdXiPWw9w/OiNdVgCgzSm4XhC3DCEk9dAPM1YuG9lG0wp3xnlon/3VYBAECAK8KutIfUO2BiUJpkXJzMICRAAAGnTyG1LcW7AJ0HM/V6nKlq0TAm5VuNJAFhfnNqhbwQkEkrVEZjyuT5DypSDvGPFGIbUucsp0OYiZnXKNo6+6g1YNKZgEqzK8RMnYC/tqwvpgCYH9SDSDF8QSNLm56TII+VXU7yGqQIvxjd4/f/7f6VlDYnElU9QPeLyOWpryrVGJ5r5MYYbEI2lP8JI1MqJjUmm2FcWD4XARPrJ2tumOR51U221i4INgYI3tYexQo5Ljg2BvFjHWb7X1qaqO4l1EqeDLbhcesRmb/lUD75yxp11og8VQYTdKj+JJAAiSSSIsL61UG+JqGyhqdJ0sfYKlw/GwTc++2vzEVK1FG/CWpUYdZW+P8TGLfKkeJCRkaSJUcs3UUpBIKrnTcDaov7JWACod2L3Xlb1EeuoHQcqtrymnUZYyj/8AUotH3tFIPtBqqY/sK2oy3iXUnfvQHJ5StGUgjnlNeHV/pWpdi1x7/wAfvPPqUwWJY5+/vmCPDCpHixCCQBZAU7YDLr4E+dzrSXGcSw8hLLLrqlEJTKkt+ImAkJbGYmSLFV5FS8T7G4tPiQkOka9yoKJ/eS2YXPMZY/Ir9nHCFfbC842pIw4CihQKT3hkNiFCYHiWNwUAb0FH+ntvCte/bj+ISIijceJcsXg8Xh3E5mVLbQlCc6CXCYEqJklcZiqJmBAm1ZilYfEuM4gqLb7B8K0wSU3zNrB9JJlW4IzGDerc3xtJF0LHs8ufn8KgxreEf/vUJJ/FoobWUk5vjX0yVmpqEqIbDqJxWk7bqVQXPeVJlbeGdOKLn2h9YykrAQEtyVBttKZypnWSSbVWTwbvnEurT9zJU4oDMEhMkhUEEafEeVWjjHYfMCcLioP4HYUJ5ZhBH8qjVL/sjFsYhCMQ0C3IK1pUHEBsElalRdIgKgqAuKopauhYhDn8efrO+Gqk7jn5Sz8U7IqCUfZ0hTYR4UiUnxFThsrqo7yIqoq7wOIbUogZkhUpgwSM6iCLWk+QFMezXG3kOrKXFJ7xTilo1SSqSZSbTM31vROH4UpxlQbQtKci0pE50yUlA7sKlaIKpsSLGYqCvq0R9tU5tcduv1xPUo6R2o+KnG6x79O/z/1LHxTHuPtIGcoW5lWpKMohRSldiZzlIyzOu0RVN40eJNKLvfrcSCB3iQAQYBGYRIseo1vVjeVkSwcpWVFEXgJLfhVJJt4ZBAG+2tScdWn7O8mSZ7m4E+mpKN7ejJr5TR6uqKyIcgm2elyBg8z1/E8NCR94iPh3F+IOJAaxjjYmIITBkBX4ZzXPup4nG8QAy/aXlL9lutk3PlYe+q3hMUEq7tKoymDa6rae7lyq64FxQyFItlSJ1iZG+or7SmwAtYH8p8zWZzwSIHgOIY5KgHH3T5/7VPx7ieMiELIB81fO3wp2zw9TihNzT9PBUQM1/KseqitewjKK1CMmcy4SMeTmL7nshP8A6QKsuAViQklbzpPVZq4M8OauAmCNbmhsRw9KgQgwb2NJasGPFpUAQJwztr2sxqXihrFPpA/C4ofI0iwvH+KOqCEYvFqUrQB5cn3GrvxfsWFPuFxYQEhSlaqgJGY+iDBjn7Jp/wAG4Rh2cMFg5EKE+GylQbhSiAo6RECOVVk0QAFFzEiq1rnAg3YNjENL/wDFYt55SknwrWp1De4lSlanTwm/OgePdqTYvrWhRzEN5SVRoCIEJSb3gXB1iSB2p4+47922MqNgAR8qrH9hYlwyGHFE75Fn3kit+Ev5nNvwixqVbiXTso3iMcQ6zkQw24EnvFHOopyqvANri03rrS8IkjLoOQtAGgqg/sm4a41h3kLSUKD5kG0eBH6V0Q2rzK91qELK0sVvIEYFserPnf50ShMWAtQ68TFgR7BWmJxCUpKnHAlI1KjlA8ySBQFWPqMwED0iFrUBqQPrlQrr4m1aAJUmUqkEWIgg9QRrQblklRNgCT5C5rtoE0Ek5iDtHw/iOKeCcO6GMOnKCsLKVEm6j4fEqJgCQLVYMClTbYbWsuKTIzq1UJOUq/ey5Z6zVW4b28RCitEDMiBJJyzCydpy3r3spx17EuqStAKIUQtKSMpmyVHTSetqUq2YmPY+QYlyZxQBg6VmIxB2EdaU8UxndQExm1vsP1191K0l59WUrURmgwIAF7mPKvQo6dmXccCeTqddTRinJEL4jiRfMuTyn8tqR4hydBRTuHShRT6WVWWdjJj4CoSvwnaU7dEz8yKqCBZCa5eBlkiSRvFZRGJOvt63zH/TWU5eIk8xoxw9oxCnAY8/wjl+7R6OEJiA6dFC6AfSjy0oTDpVy578vb1HvpkwlQ25ct/bUFRz3nq0qa9pH/YKjo40q83SU7pOxPI1Ejs27BsyZAmFm8Dw6p5xTtlZ5H4VOhZ5H4VP4zSnwEiH/h9Ykhsbn0gbmee2nuqB7hSgT92rfrsDNjzkVZFPx6pqE4hPXfb30YrOIDaemesrysAZjKoX3vuRv7K9U2uB4rDTMCYEAiI8/hTh19J3V7jUK3BO/wDL9bVp1NTtFfB0DzFJQ6B6nvIvrF6nZU7HoJInZY/Pzqx4HCJy5iAo8o06fxUJiMbMo7opTbaCDzI5VnxVQzv/ADtOOnvFRNpUyd9Mp+Xl8K4x28xYexzoTo0A0I2ySXB/5q113PPsUA399QY7hGHfH32HQsxEqTKh5K9JOmxFD8S5OV9v5jKelSnfafecn7F8POIxKGxMEd4vogAE+9Sgn2107iLYabKUlIOQhIsLgeECesVpwbguHwbiy0hSStKUwSVAJSSRlzGfW3J0FOcrKozJSTpKwJ6AGD7hUGq0tbVatajCyKBbjPU8RiHZT2bu5/ac0wreLZCgXEujNAkpXYSMwgkieumWjMTh1rZypbAUpSSolZMkTeSBGsxFdJZ4UyRJaQeXhH6Ur4jhkNnwNxpc+j1JHOPrne9Og9QVGQbgb3GP1tz+cH+4q7VY27GcuwvZZ0KzzIJvpM/npV24BgFBMG9zMmfWNN8IsWSEp1kRtr0H0aaYLDRrH1Jphq2a1okITkmGcLwgQnrRDrMkEkwJkc63SQIqJ1zlU+SbyzCiLcXiFJKspJzDU68uXnQLBWsgLKkp5JMH2q29nvpi8zOtaJZFUYtJtzboSvAtlrIEJywRAETz051UuK8PkZU2SLADQCrsxMCgsf4R4W85nTTrr9aigo1fDaHqKIqraUbA9nh3iVq0Sc0TuNPjenXduBeYLT3YtkyyTYXzTa50jbrTg4ZB2/L61qq43h2OPeISUQpYUlYXGRINk6TsnY76096hqnJk9KkKIsJZcAsHNFiT5Tb691Guj6n9KA4cMogxmATmjSYvFYcc9mKglHchfdn0s8yE5h6uWT7hUVRrNPUooXTEkUIOnwP50Ni8Ay+tvvrhBKkoJ8KlRAzDeBNutMVQo9apPaDsZi3cUrEs4hABTkDa8wCUlISoAjNrc6C5oHLETqaqGybSy8NaaZR3TJ8CSqBmzZZJUUzrqTrRbCvEdSCNIm/P21Uux3Yd7C4hzEPYhK1OBQUhCTlJUQrMVE3IIt4dzVyBCSa1OMwXGcTRWCaJksJJ55E/nUi1lKTDarAwPCBbaAr8qS8U+3uulOGUhppKJ7xQCitzXJBmBpJi19dKY8MxLpaQXkhDsQtIiAoEgxBIgxOu9EHF7WgtTa17+0rpTmWVOSq5MDedtoAFqtOGwiu6FwmROlgDfTe1QnCIUSdN6mbUUWSsx7wPYfOrqlbeBtxPGp6BUYl8xLjcAEkKABSoSFAwJsLDURGnWlWKSYIHTztb8h7quiXmynxgGfVA1PONAba0k4m+lUBKQlNojUgwJPMyfhWU6hJsY+rRVFusrDoVvOpN+ZrKsHCuHpVC1iRsNjO/srKa2qVDaJTRO43cSBx4XIKjOaIPQD5itXcbB9f+bmonnyIoNpyscV0+vhTfDTtAWq/f6THuIK0lY2nvCNAnr0NQI4k4QYKryr+8V+GMvnNRvKOkGbjcXGo5UNhnum07afrY2pgRAOJviVCefaFnEOkekra2ZR/B/pPvrwFw+urXmr97md8w91Z9qvttvzi/skVi8ZHrAfpfKfblPwofkJRm2TDsNg3DHjUbzEbxly606w/ZZyLuAW3EnRQvf97ntVWHHsos4JjbnY/JXwqVfbNQ0eX7b2vOo6fGlPTqn0+01atJfUfrLtwzgSmSVB2SdPCQLxqArxafGoeLYZwlAUUGL5ouTBBEbJv10qiK7cPHR1Z+Gs8uUD40MO0byj6ZHUyfw3+JoF09S92Ii6mopn0g/rL21ggNSPjyI/Oj2EpH0apDXEHiJLkc7aXEb8po3AcUzHK2tb6gbhlsuRr6SgcqbRqRSqi25jqTluLy34lCCgzsCZ5RQXCVhxtLiCFJUAQReQbjSlfDX8Ri0Ooa7tpSApCkvE94FHTM2keEHnmPlVBwfZrCst5HcQ4MYyQHMIrwh2B6LSmElzKqQUuAmLBSReApVFAIJlJpscztOFSRKchSBYaQbaiNPbFaLTqlUq1uQNDtYDTSufN4YgEsYR8NmFj7Q8QttVpCUy4XW9ZQpMyDEyAHGG4WtQCg60AbgNIMX1AUpZMZri0pIgRcVm03vOuB1jZ5CWzmTvYg/lRWHfBuKr6MGR/zVqSLGyRBHMJSPrpoWjFBGpBHMUzwzaINVbywNvyI3FYpVI8JjwpWYHe8fX+1WRCgoVO3lMoUbhF7rtRpeBojF4M6pvSkAzH19a01bMIhwymWVAsKr+OfcDycqCpBz5iDBFrWmjBiiEwTf5Uqxy1QSkkUCUs5jKlXGJDhHF92nvUZVGxSFbXvryojvki0L5+mbfGqyvFul0BSzcEDaDqP0o9nvAD49fhTqlNgLKcyZLMdzRqwACQJve5JPW59n0K3ymCnxXWF+0RbT0bTHO9C8ISSTnPokQR7asqWQRrXn6qk1RsNaevpai0qYFr/APYtiIJMedqLbxST66PfUjuEB190A14nCpHqJ9wpgAtmLc4xNXMQmP7xA9tLnVgJUvMClIJJBkQm5+VMncKgi6B7qFZShBIAgG9hvpWkDpFqWvmVD9nfatOMXiVJSW7tqylwrsQU572SfCAQLaa0D2F7XoxLzmHCClUuOpXnK+8GYSSFXSoggwLa6VfU4LDhRWG2wsgpUoIAUUk3BIEkSNOlaYPh2GYENNtNDkhCUfICaWFsbxxYETXuzpNz9TRQww/Er4dOnShw7cn6jlQPHkPOsltheRaykZhqEk+KLi8dRvREkC8xEDsAcRieHJ/Gu3UdenWg8TwROXwrUSIgGIMEGNNTFV3B9lF4VrO3mViQ4lXeZilKk5hmQUyQUlM+leTVv76up1mM3U6WkvpNx8rfT2gWDcC0gptFiNMpFikjaK8qPGZm1982nNNnED1tkrH7w0PSspvhlsrJvFC4bn5GIe8OWP3T8U5vnWyiokeZH8qvDyqFrECAIMwQeWkDTpW7uNPQafAzI8zXpE5nkquIC5hlqHWP+1JP50M1hheVaSrXYKX+oqd94kzJnXl8tKXhUE7U5SSIWyGfYkRJWRYC0nUIB90GgnsGzaMxi17WEwbXvPwojvZFgTptOulYMK4raBJFzGk/oR7K0FhyYZRDAiw3aE7fxXte/kK3JEyEgaaRFp5A8zULmOaCu7RnfeIs2ynOoK18REiOe9NE9jeIYhClFTWEkSluStZsLLWmyJ/dnyqWrXA6xyUL9JXOIYtKTlWoZj6KQCpRJ2SkXPu3qXGcP4g2wcQMGtLYF1OAZgn8RaBzpT1Om4rbsXx3+ysU41jMNBURmcyy63NswOq2iL+H46VeMd+0bviW+Gtd+rd50FDKNdR6Sjpa2u9TGu5NhHeBTAuZF2N4Lw3EYf7Q68cQUj7xL6g2hkxcFpJCQOSiVTsa84FjVM4lbPC1fasMfEpCyUtsqP4HTqDGwMxub0r4P2Ibzl3EDvlqVmypRkZBNyAkbTsbdKsPEOz61KS9hSMPiECEqEZFpHqOJAgp+UDlXGg3JMwahQbARsezynnO+xTvjylOXDy0nKfVUue8WPaKkwXDmMO0UssoQACcqAASQJ1OpPNRqLs9xtTxLD47nFJHibOih+Ns+sk/DrrTUYZSYtPl0rKYVesNyzDiV/B48rUUOIDSrKSO8z5kGwMwBIMggTFrwROr61NkqaIBN1JJ8K+v7qts3vBgQ7e4ShagtTfiEkG+4g6HSNqrHafELQvu2W1LVIzuFCi2wFn03ijlM5ReBJygzVIq0+sialVPpEHxvaNpPjV4VaFJMLnWMs3sJnSLzF6T4vFrEl5XdAmA0IUsn4gHe0gi4Ubip8fwx7CE5GV4rFOBSmcQ3ErSSJafbUqEsxsmxAJGVV6UcI7LY5boW/hnR/KEpTMhDYzHKgTYVw1CHg2EP4IgXIuZcuCOHJmKYHqyqVR1tHxqycNxgQnxf7Ur4Zwx1S4W0pCEjePEdgINMOI4A5DkQSdgDr7zU1RkY8ymmjqOIbieJgCwPnSF3ioB0jrYmtHV4r/8RZ8nED5qqqP8D4iTZhwjq43/AK62l4Y5M2oKhIsJZDxVO6ordriiFT4h9GkZ7O4wj+415rbt/mqJrs5jwbMEA2/vG/eZUZ+dN30rcwfCftGPFEpUJkTbb6+hSp/tPkspoK0uDE8zEHembPAsbopsgcwtBHxWDUeI7DvOD0sp/ej5pWawVafBPvC8NhwIHwHtalbjhLawgJRABEg+IqJ8xAHlV+w3FWiB6QtuP0qicN7D4hgrlKXAqPRdyEAT+IQdasbbKkABSHUwBMpCxp+IR8KkrspcleJRTB22MsreJbVosfL51JVbwz6QZzJ9sp6+sAPjT3CPpO/156VP4q3teHsPaTml2KFOda0caBGlMgERB3h5++tVvGNfbc/Lyps5gxyoVeCH18Nb0UA3guFcSokTcdRPwJofHuKSqAIHOPzrZeEUlUpNwRGvu18xpRauKpFlIUOcQfmQfhSq9Jqi7UNp17ixNotXxJwgAkQPj1PXyorBrzgnQipvt2G3gfxIj8q1xfF2G0FQUlRGiRYk/kOtI0+lro+WuO1pga2S0D4vxBLCQVXUdEzc8z0FZVO4txIvKzK1vt9eXsrK92npU2+bmQVNXULeXAmzb0/X18KnKDHsB9ijA+NeNL2AAm46d4FyJ10CRblU4yJuo2ETJAAALZveBrvRXzAF7Yg5ZvrIBOlpGXMDJ0nTetF4RKVeKDHhPkqDN9N7iKR8X7aNIBS0O9VESLIHhI9LVWo9ER1ptw/sY/iwHce/lQqFDDs2GggLOn/qP71EK4GBNNFjkxe92iSVd1hkKfeUB4WhIEJTEqFgARtMUi7Yo4i2EnFJLbazYIIKAZUcqignxX9Y+Vdk4VwxnDo7vDtJQDHoi5I3UdVHqTVc7adrMEyhbD0YlarHDohVzpnVo2ZjSVdKRVYnkyqkoXgRD+y/tnhGmxhnQ2wvUO6Jd/6ij6K/MwYtGlWHi/7REBRZwTZxLv4tG09SdVDqIFvSrnPAOxjjpzu/cNm4QLuEHYk3SI536CumcI4Uzh28qEBKT6o1X1USZPmb8qAUSctj3nNXA9OT9JXEdml4x0P8RcU+5EJaR4G0J1y+G5Ek6EdSaueBwQbSENtobSLBIhMe+9B8SxjbABccyhRAS0gStR1gJF1WvNzzqPhHHWXnFNJbcS4kAlDgKVEGwI2ImqFVF9IkjvUbLGWFCSLmfP8ArRrPwoLDRcg+aZnXnzFGE6Hn/tSnPSMpr1kXFOFNYhIzApWm6HEmFoPNJ/KluC7TuMOpw2OASpRhrED+7e5A28DnQ2+EuluQK5X247WYbEOt4JSsuFU5lfxITnjL6SWZTEgwCsTAVYVMyi1zLkJ4l5d7Xofxf2DDupSu/eOz6MattSIW78BB1IgCcZ4uvhRS0hP2hD2YoQVfepXuVQPGgnc3oL9pGE4YxwpAyIASmMGWSM+cwpKkL3TIClEzOtzFciL7rqi8+4p54hMrWoqKUiwBmwIsOXiNI5jhOycB4whlMlola/SVokb5UWgJHL+gFlb42mASmJ5muA4UDaCRKtjHM8hpqJsRXR+AdjnFhp1xSU5rhKkgxuBawm6hArZ06EOIDcRRKnLTFVtzgjgWFEoUkEWmCY2uIvQeN7cYVDhbe7wKBylISFJB6wq/K/LSsnSw8S4iGkBeWRMa7QTNAHtIiJ8MWk5hadJqs8c7RYPFBlhK+8l5sKQUqBymUqEmBuLzTV7sPg9FpUBaCFki2gIVI/I106GK7UIAmExMTmGvLzrZHadBiAm4JHiF41j3VTO13Y9vDsKeZK1JQUhQXCpEgEiI9G1zM3qjpeUiFRBEZZEg6EDXz153FbOnbk9o0QSShMCbqAPu93vFantKgWOUEmB4hH9K405ikqUDBQmBlV6UAzIIBunNIvoIsRamGBx5S9mISFG4CjmbWnUFMKgEW3gQRbSunTqJ7RA+s2kXIkgyAJJBzQR8OtGscQz+gpOaJKZvHMXuOtcpZS84VKS0sRdTUHILkK7vKbXm3hUOoNWHh2KW2QlAUSmCtteZRyqAMNkEg6kWgkg2gV06W0cSPrISr2QfeKlaxmHJujIeY/UXoBpkKEpJgbHW+kcz7qEciTqOhpoppUXIkr1Hptgy1spSoS25+f6GpEuuDUT5X/Q1Si5FxIPMW/Oime0LqLHxjrr76UdABlDb5Y+nEMa2/qH37y4oeBrZSQaQYPtEyuyjkPXT2GnDb9uY5iu8N1w0YKitkSJ1gT9c/dSzFMkbT/XKDzHOmylTpQj6730ohgwWsZX1tAiIiYA1F7yd0nT40nxuHHq76A2sRIMix0I9lWVUT5QT/mH5j30ixwjL5IHLnVVMyWoMSsYlBBEiJEjqDvWVvj1SU+0f5U1lWrxIzFT/AGrBWlvDNqfdhCQEzEjyuRfa3Wij2Ix+KQFYjEIbMSGYKgDAABCSEg2F/Eau3AeFMYdJS02lANzGpPMk3J86Y4nFttIK3FpQgaqUYA9pqM3bmWrZeJ8+cTwTrDimnkFCxqNjyKT6yetWjsh2/Xg0928FOs+qAfGnombZfPTblWftC7Ws40oZwzWcoM98UwY5IGuXmTy03pTwrs6gQp451fhGg/i/F8vOsp03Y+TjvDd1VfP+kf8AEe2GP4jKMOPsuHNiUqOZQ/eXYq8kwOZovgHAWcPBAzL/ABq165fw+yvcOQIAsOlHMqq5KCpnkyGpWZ8DAjzAAEydAJPXkPaYFGIdspw3IiOUmwtyHLpQGAMtuDfwn2A3+YozDQUqSqyVRfkRcEDf+tY3MwcSrcWRiGsQrHIU2pKGiFBzNKRMkpgXKj5TpW7OCZcZ+2Yl5QWtAKi24ptKU+q22EmVQToZJJPlVlewBUkoORSDIIzCCDYzME26ULwrslhGVhwNpzgyIJVlPMFXo+z3igYC9xNUm1jzDexCHhhEF8qKyCPF6UZsyc37wTlB6mrS2NOg+Jv+dCIOhPpbDbpbb8/nWcbxF7HPKwOEJDabYnEg+gN22+azcT59alqGwlVFbtM4pxNPEMUnhzL/AHaPF3zqSAVhPpMtc1HQnkDrBmy9o+E8Pa4eWcQ0kYVtICUj0gdE92de9J31JJnU1TO2v7PEMs/aMEFJLScykFwiQgT3iFn0ViJiQOUEXr+C4jjuJlv7Q0p5lgiRnQ3nVHrHdURJiwO2aajO5jLvKoi/s32VDiAtzvC3/wApBUTCSZzDYAk7ATryp812ZZSFAJX4hB8R2IPzFMOJ8bxyCEs8MJjUlYUkDYDKU/ppQ2E49xQrSFcMTlJAPiy23uVmPOD5V209p25e8a9lux7Knc5SrKBCpUozO2t66MpACeXL2UHw9wgBKUADclQ16DU+Zij/AK1rMzbyBdk5lagE+XlXKMXwJpxalqZJKiVHxuaqM/irpnGX3ktL7pkOLkBKS4EAg6nMRaL+6qi5xDHCT9ha/wD6Z/7a6xmbgIiwHZ5lDqFBkghSTOZzY/xV1gxpEnl+tcvc7X4lJg4JAP8A1j/po3B9t8aVR9kR/wCaf9NCWHeGEY5Al8ewSFNqaWmUKBSRsQqxHSub4/sy2HFhTUmTJlV+tjFNX+2eOSY+yNe1xX5Jpfiu1uLUZOEZB/6i/wDTXbx3m+G/aCr7OtKMlrYDU6AQN+QFTNcCaCchZBRJVF7EwCQZkGAPOK0/4lxe2FZ/mX+lRL7TYwf/AE7XvVXeIveb4T9pYuHsBpGRKfu9AdSmdrn4THKi2uzrLyQVoQopGVKjJMawTqRJOt71WcBx3HuKIRh2bCTIXEHQH62pr9o4gBmbZZ08SCF26pIIzJ+I66k1BYXEW3lNjGz0JAQfRAgKBnTX+IbXvYVGtHhJX4k2CVA3k7A9BsenOhmWMaq6Rh0IIlSFpWog7iyhmHJVj0FVvtL2uWy4prBht5TOYPoJJMgyvIm3eJSfCSJKctwAJpiXXmJqLvGI/eYMZknMkancfxDbz060udNOODpQ+2HErCHRZaEKzhpwek2TZVja/wAaQ/25hHVqbLzbbqVFBnwgqSYIKTBF9026b1UtRT1kT0WHSQumt8Hxd1k+BVuRuK9xjCkGFCJuDqCOYIsR1FLnafYMMxFypxLnw3tW24QHBkVz+vrpTh1ciQcw5j9N/q1cqcozh/HnGdDmTyNKbT/4x6aj/KXHHJtzH1rSHH4s738WYzedqZ4TjLb4kHKr6+r0u4m30A+R/Q1irY2hM1xEWKcBKY5XtvAB89B76yoVg5oIjWsqpeJM3MacV7ZNtAhqHVjr4B5q38h8K5/xR7E45YU+4rINBEfyI0A6m5rZASDlFwNzFz0nQVMFjp/loEobvV+kqapt9M2weBS2IQI58z7d6PbQaEZc6j/LRKCk7j3j9asGBYSVhfJhzM8j7qPYnkfdS1iDEa8ppk2tKeqvOQP1NCTAtG+BUUEKvPKNQefSmSFtqvJR0iR7IuBSBl0a399MGXBy+NKZesIHpGyAgevPkn9Yolt4D0R7Tc+zYUsbWOXxpJxzjTi3U4HBDNiV2UoGzKd1E7GL9BG5AKHsBcxiXY2EG7d9sMmbDMK8Zs44D6PNCT+LmdtNdLf+yriuFXhEMMeBxsfetn0lK9Zz95JO40sLRFDtfs3wf2XuFCXdTiPXz87+r+7y63rkvF+GPYLFKYzHvEkAKbJBUFjwxFwVAgZesVE5LS5FCiwnSO3PaFeNfHDsIrwA/fOC4OU+IW1QkxPNUDze8LwaGGktNiEpHtJ3UeZJuaQ9j+CDCteKO9XBWRtyQDyTPtJJqwBdOSnYSepU3HEnz16FVHk+o08+teIF9QfbHziuIgi8Z4PnRjHiUBS8KgRTLhKbFVKbAvHpkgQgYcXBn31EOGp5minBvyrO8sI30pNzH7V6xPjuEIgyArfTT27UkGCLapT4hy3H61bcaIbVSRP17zzrjTWoMzhWek3l47QfEPCNKDLqTaBTnFYdK03F+ehtSLF8GUkgpc6wofmP0qR9M98ZnoUtbTt5sTZISBFqAxuIABrF4PEJ2SrolX6xSxbTi3m0LSpIUtIMiBE3+E0k0nBsRKhqabC4Mu/Z/DZGQSPEvxn2+iP5Y9pNMq0S5Ule2ihVCieA7l2LGLuN8WRh2wpSkpUVBKAo5QtRkhIP4iAY5muGcFh/E96tPd4pkqdWj0EOuINvSI7lwulCVA+E5jGU2Nk/bdjJcw7OwStZHVRCU/AK99Vvs7jWH0uYbGLLZcQhtvExcZVBQQ8T6SJSmCbgSCoCIRVPmtHUxiAOOJeUpL0YfE3SpwgoQ4d04hP/AC1zqsCDPiA9KnPAeEuYx44XGAoUhIh9RAcRMBtEmz6VGyZM6lKotQnG8AtlYw+PBBA+5xSQVeEaBW7rYtb00TaRYy4x/wCzYdnCYgFxDmZ7MhclCc2Vk4dXoqSAFLym33o9E3CoyP8AjPAsTwlrvGnvtGFzALZcGXKVGApMHwkm2ZMaiQoUjVxV9xJcwq+9AEqZWgd82BqYRHeo/eTpuBQmM4ni20pJfOLwqvCO8JcbVvkcSo5m3BYwSFDVJIvXmB4A5ifvuHBwqQRmbKglbKjJBQ6SlLibGDIUNwdaIOy8GCyK3InjPa5R9NtJHNJI+Bn502wPFmXrAlKvwqsfZaDSjiLGZZbxqDhcVs6U5W3OReSkQCf/ALqLcxvSTH4JxheRxJSrUbhQ2UhQspJ5inJqXXnMS+lpsMYl/RKTKTB+ulOcJxbMMq9fnXPsB2tebSElLbkaFSfF7TvW7vbJ7Ztkf4CfzFUnU0yMyUaaqpxaXd9AzCOv0K9qn4Ptu9PjQyeRyfO9ZWjVJaC2lq3xBcKkGZFeIFZWVUk1pOgUQ2Kysp8SYzwXorO8D4mimKysoO8Aw9imDNZWUBnQsGx8j8qU/sRSCjEuEArKkArN1GQSZOpvfzrKyotRyPzlWm4P5TqSa4jwzx8ZcK/Ee9xF1XPhzBOvIAAcorKyp15HzlD+k/KdDFTYX0k+YrKyqmka8yfBiQSbmtsNfNN9da8rKUesYOkld9Xy/M094Z/disrKVU9MdS9UKoXCaqrKykjgx55E94h/dq8qS4dIOomw+ZrKymU/TE1PUISgaedL27m96yspiwH6TVQ8RrZIrKyiMWOYUjaihpWVlaI+cN/a3/8AMD/0m/mqqbFZWVK/qMpXgTo2F+87OuFfjKCvIVeIoyrhOWfRgWEbUt414mccFXDa8H3YNwjM2kKyfhkAAxsKysoIUV9hRmxK2zdC2HsyDdKsqZTmToqDcTpXQ/2PJAwVhq44T1ICAJ52rKyuM6C/trQPs+HMCe9ImLwUKJE8pA9wqkcPGbhWJzeLu3mu7m/d5ozZJ9Gd41rKyunSsgVhFZWV06YkVlZWV02f/9k="/>
          <p:cNvSpPr>
            <a:spLocks noChangeAspect="1" noChangeArrowheads="1"/>
          </p:cNvSpPr>
          <p:nvPr/>
        </p:nvSpPr>
        <p:spPr bwMode="auto">
          <a:xfrm>
            <a:off x="307975" y="-1524000"/>
            <a:ext cx="671512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76400" y="228600"/>
            <a:ext cx="8983979" cy="677108"/>
          </a:xfrm>
        </p:spPr>
        <p:txBody>
          <a:bodyPr/>
          <a:lstStyle/>
          <a:p>
            <a:r>
              <a:rPr lang="ru-RU" dirty="0" smtClean="0"/>
              <a:t>Горячие клавиши </a:t>
            </a:r>
            <a:r>
              <a:rPr lang="en-US" dirty="0" smtClean="0"/>
              <a:t>Chrome</a:t>
            </a:r>
            <a:endParaRPr lang="uk-UA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617537" y="1190625"/>
            <a:ext cx="547846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ru-RU" sz="1600" b="1" dirty="0" err="1" smtClean="0"/>
              <a:t>Ctrl</a:t>
            </a:r>
            <a:r>
              <a:rPr lang="ru-RU" sz="1600" b="1" dirty="0" smtClean="0"/>
              <a:t> </a:t>
            </a:r>
            <a:r>
              <a:rPr lang="ru-RU" sz="1600" b="1" dirty="0"/>
              <a:t>+ N</a:t>
            </a:r>
            <a:r>
              <a:rPr lang="ru-RU" sz="1600" dirty="0"/>
              <a:t> — новое окно.</a:t>
            </a:r>
          </a:p>
          <a:p>
            <a:pPr fontAlgn="base"/>
            <a:r>
              <a:rPr lang="ru-RU" sz="1600" b="1" dirty="0" err="1"/>
              <a:t>Ctrl</a:t>
            </a:r>
            <a:r>
              <a:rPr lang="ru-RU" sz="1600" b="1" dirty="0"/>
              <a:t> + T</a:t>
            </a:r>
            <a:r>
              <a:rPr lang="ru-RU" sz="1600" dirty="0"/>
              <a:t> — новая вкладка.</a:t>
            </a:r>
          </a:p>
          <a:p>
            <a:pPr fontAlgn="base"/>
            <a:r>
              <a:rPr lang="ru-RU" sz="1600" b="1" dirty="0" err="1"/>
              <a:t>Ctrl</a:t>
            </a:r>
            <a:r>
              <a:rPr lang="ru-RU" sz="1600" b="1" dirty="0"/>
              <a:t> + </a:t>
            </a:r>
            <a:r>
              <a:rPr lang="ru-RU" sz="1600" b="1" dirty="0" err="1"/>
              <a:t>Shift</a:t>
            </a:r>
            <a:r>
              <a:rPr lang="ru-RU" sz="1600" b="1" dirty="0"/>
              <a:t> + N</a:t>
            </a:r>
            <a:r>
              <a:rPr lang="ru-RU" sz="1600" dirty="0"/>
              <a:t> — новое окно в режиме инкогнито.</a:t>
            </a:r>
          </a:p>
          <a:p>
            <a:pPr fontAlgn="base"/>
            <a:r>
              <a:rPr lang="ru-RU" sz="1600" b="1" dirty="0" err="1"/>
              <a:t>Ctrl</a:t>
            </a:r>
            <a:r>
              <a:rPr lang="ru-RU" sz="1600" b="1" dirty="0"/>
              <a:t> + клик</a:t>
            </a:r>
            <a:r>
              <a:rPr lang="ru-RU" sz="1600" dirty="0"/>
              <a:t> — открытие ссылки в новой фоновой вкладке.</a:t>
            </a:r>
          </a:p>
          <a:p>
            <a:pPr fontAlgn="base"/>
            <a:r>
              <a:rPr lang="ru-RU" sz="1600" b="1" dirty="0" err="1"/>
              <a:t>Ctrl</a:t>
            </a:r>
            <a:r>
              <a:rPr lang="ru-RU" sz="1600" b="1" dirty="0"/>
              <a:t> + </a:t>
            </a:r>
            <a:r>
              <a:rPr lang="ru-RU" sz="1600" b="1" dirty="0" err="1"/>
              <a:t>Shift</a:t>
            </a:r>
            <a:r>
              <a:rPr lang="ru-RU" sz="1600" b="1" dirty="0"/>
              <a:t> + клик</a:t>
            </a:r>
            <a:r>
              <a:rPr lang="ru-RU" sz="1600" dirty="0"/>
              <a:t> — открытие ссылки в новой вкладке с переключением на неё.</a:t>
            </a:r>
          </a:p>
          <a:p>
            <a:pPr fontAlgn="base"/>
            <a:r>
              <a:rPr lang="ru-RU" sz="1600" b="1" dirty="0" err="1"/>
              <a:t>Shift</a:t>
            </a:r>
            <a:r>
              <a:rPr lang="ru-RU" sz="1600" b="1" dirty="0"/>
              <a:t> + клик</a:t>
            </a:r>
            <a:r>
              <a:rPr lang="ru-RU" sz="1600" dirty="0"/>
              <a:t> — открытие ссылки в новом окне.</a:t>
            </a:r>
          </a:p>
          <a:p>
            <a:pPr fontAlgn="base"/>
            <a:r>
              <a:rPr lang="ru-RU" sz="1600" b="1" dirty="0" err="1"/>
              <a:t>Ctrl</a:t>
            </a:r>
            <a:r>
              <a:rPr lang="ru-RU" sz="1600" b="1" dirty="0"/>
              <a:t> + </a:t>
            </a:r>
            <a:r>
              <a:rPr lang="ru-RU" sz="1600" b="1" dirty="0" err="1"/>
              <a:t>Shift</a:t>
            </a:r>
            <a:r>
              <a:rPr lang="ru-RU" sz="1600" b="1" dirty="0"/>
              <a:t> + T</a:t>
            </a:r>
            <a:r>
              <a:rPr lang="ru-RU" sz="1600" dirty="0"/>
              <a:t> — восстановление последней закрытой вкладки (до 10 вкладок).</a:t>
            </a:r>
          </a:p>
          <a:p>
            <a:pPr fontAlgn="base"/>
            <a:r>
              <a:rPr lang="ru-RU" sz="1600" b="1" dirty="0" err="1"/>
              <a:t>Ctrl</a:t>
            </a:r>
            <a:r>
              <a:rPr lang="ru-RU" sz="1600" b="1" dirty="0"/>
              <a:t> + W</a:t>
            </a:r>
            <a:r>
              <a:rPr lang="ru-RU" sz="1600" dirty="0"/>
              <a:t> — закрытие активной вкладки или всплывающего окна.</a:t>
            </a:r>
          </a:p>
          <a:p>
            <a:pPr fontAlgn="base"/>
            <a:r>
              <a:rPr lang="ru-RU" sz="1600" b="1" dirty="0" err="1"/>
              <a:t>Ctrl</a:t>
            </a:r>
            <a:r>
              <a:rPr lang="ru-RU" sz="1600" b="1" dirty="0"/>
              <a:t> + </a:t>
            </a:r>
            <a:r>
              <a:rPr lang="ru-RU" sz="1600" b="1" dirty="0" err="1"/>
              <a:t>Tab</a:t>
            </a:r>
            <a:r>
              <a:rPr lang="ru-RU" sz="1600" dirty="0"/>
              <a:t> — переключение между вкладками.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6096000" y="1219200"/>
            <a:ext cx="6096000" cy="427809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ru-RU" sz="1600" b="1" dirty="0" err="1"/>
              <a:t>Ctrl</a:t>
            </a:r>
            <a:r>
              <a:rPr lang="ru-RU" sz="1600" b="1" dirty="0"/>
              <a:t> + S</a:t>
            </a:r>
            <a:r>
              <a:rPr lang="ru-RU" sz="1600" dirty="0"/>
              <a:t> — сохранение страницы.</a:t>
            </a:r>
          </a:p>
          <a:p>
            <a:pPr fontAlgn="base"/>
            <a:r>
              <a:rPr lang="ru-RU" sz="1600" b="1" dirty="0" err="1"/>
              <a:t>Ctrl</a:t>
            </a:r>
            <a:r>
              <a:rPr lang="ru-RU" sz="1600" b="1" dirty="0"/>
              <a:t> + P</a:t>
            </a:r>
            <a:r>
              <a:rPr lang="ru-RU" sz="1600" dirty="0"/>
              <a:t> — печать страницы.</a:t>
            </a:r>
          </a:p>
          <a:p>
            <a:pPr fontAlgn="base"/>
            <a:r>
              <a:rPr lang="ru-RU" sz="1600" b="1" dirty="0"/>
              <a:t>F5 </a:t>
            </a:r>
            <a:r>
              <a:rPr lang="ru-RU" sz="1600" dirty="0"/>
              <a:t>или</a:t>
            </a:r>
            <a:r>
              <a:rPr lang="ru-RU" sz="1600" b="1" dirty="0"/>
              <a:t> </a:t>
            </a:r>
            <a:r>
              <a:rPr lang="ru-RU" sz="1600" b="1" dirty="0" err="1"/>
              <a:t>Ctrl</a:t>
            </a:r>
            <a:r>
              <a:rPr lang="ru-RU" sz="1600" b="1" dirty="0"/>
              <a:t> + R</a:t>
            </a:r>
            <a:r>
              <a:rPr lang="ru-RU" sz="1600" dirty="0"/>
              <a:t> — обновление страницы.</a:t>
            </a:r>
          </a:p>
          <a:p>
            <a:pPr fontAlgn="base"/>
            <a:r>
              <a:rPr lang="ru-RU" sz="1600" b="1" dirty="0" err="1"/>
              <a:t>Ctrl</a:t>
            </a:r>
            <a:r>
              <a:rPr lang="ru-RU" sz="1600" b="1" dirty="0"/>
              <a:t> + F5</a:t>
            </a:r>
            <a:r>
              <a:rPr lang="ru-RU" sz="1600" dirty="0"/>
              <a:t> или </a:t>
            </a:r>
            <a:r>
              <a:rPr lang="ru-RU" sz="1600" b="1" dirty="0" err="1"/>
              <a:t>Shift</a:t>
            </a:r>
            <a:r>
              <a:rPr lang="ru-RU" sz="1600" b="1" dirty="0"/>
              <a:t> + F5</a:t>
            </a:r>
            <a:r>
              <a:rPr lang="ru-RU" sz="1600" dirty="0"/>
              <a:t> — принудительное обновление (без учёта </a:t>
            </a:r>
            <a:r>
              <a:rPr lang="ru-RU" sz="1600" dirty="0" err="1"/>
              <a:t>кеша</a:t>
            </a:r>
            <a:r>
              <a:rPr lang="ru-RU" sz="1600" dirty="0"/>
              <a:t>).</a:t>
            </a:r>
          </a:p>
          <a:p>
            <a:pPr fontAlgn="base"/>
            <a:r>
              <a:rPr lang="ru-RU" sz="1600" b="1" dirty="0" err="1"/>
              <a:t>Esc</a:t>
            </a:r>
            <a:r>
              <a:rPr lang="ru-RU" sz="1600" dirty="0"/>
              <a:t> — отмена загрузки страницы.</a:t>
            </a:r>
          </a:p>
          <a:p>
            <a:pPr fontAlgn="base"/>
            <a:r>
              <a:rPr lang="ru-RU" sz="1600" b="1" dirty="0" err="1"/>
              <a:t>Ctrl</a:t>
            </a:r>
            <a:r>
              <a:rPr lang="ru-RU" sz="1600" b="1" dirty="0"/>
              <a:t> + F</a:t>
            </a:r>
            <a:r>
              <a:rPr lang="ru-RU" sz="1600" dirty="0"/>
              <a:t> — поиск.</a:t>
            </a:r>
          </a:p>
          <a:p>
            <a:pPr fontAlgn="base"/>
            <a:r>
              <a:rPr lang="ru-RU" sz="1600" b="1" dirty="0" err="1"/>
              <a:t>Ctrl</a:t>
            </a:r>
            <a:r>
              <a:rPr lang="ru-RU" sz="1600" b="1" dirty="0"/>
              <a:t> + U</a:t>
            </a:r>
            <a:r>
              <a:rPr lang="ru-RU" sz="1600" dirty="0"/>
              <a:t> — исходный код страницы.</a:t>
            </a:r>
          </a:p>
          <a:p>
            <a:pPr fontAlgn="base"/>
            <a:r>
              <a:rPr lang="ru-RU" sz="1600" b="1" dirty="0" err="1"/>
              <a:t>Ctrl</a:t>
            </a:r>
            <a:r>
              <a:rPr lang="ru-RU" sz="1600" b="1" dirty="0"/>
              <a:t> + D</a:t>
            </a:r>
            <a:r>
              <a:rPr lang="ru-RU" sz="1600" dirty="0"/>
              <a:t> — закладка для текущей страницы.</a:t>
            </a:r>
          </a:p>
          <a:p>
            <a:pPr fontAlgn="base"/>
            <a:r>
              <a:rPr lang="ru-RU" sz="1600" b="1" dirty="0" err="1"/>
              <a:t>Ctrl</a:t>
            </a:r>
            <a:r>
              <a:rPr lang="ru-RU" sz="1600" b="1" dirty="0"/>
              <a:t> + </a:t>
            </a:r>
            <a:r>
              <a:rPr lang="ru-RU" sz="1600" b="1" dirty="0" err="1"/>
              <a:t>Shift</a:t>
            </a:r>
            <a:r>
              <a:rPr lang="ru-RU" sz="1600" b="1" dirty="0"/>
              <a:t> + D</a:t>
            </a:r>
            <a:r>
              <a:rPr lang="ru-RU" sz="1600" dirty="0"/>
              <a:t> — закладки для всех открытых страниц.</a:t>
            </a:r>
          </a:p>
          <a:p>
            <a:pPr fontAlgn="base"/>
            <a:r>
              <a:rPr lang="ru-RU" sz="1600" b="1" dirty="0"/>
              <a:t>F11</a:t>
            </a:r>
            <a:r>
              <a:rPr lang="ru-RU" sz="1600" dirty="0"/>
              <a:t> — полноэкранный режим.</a:t>
            </a:r>
          </a:p>
          <a:p>
            <a:pPr fontAlgn="base"/>
            <a:r>
              <a:rPr lang="ru-RU" sz="1600" b="1" dirty="0" err="1"/>
              <a:t>Ctrl</a:t>
            </a:r>
            <a:r>
              <a:rPr lang="ru-RU" sz="1600" b="1" dirty="0"/>
              <a:t> + плюс </a:t>
            </a:r>
            <a:r>
              <a:rPr lang="ru-RU" sz="1600" dirty="0"/>
              <a:t>и</a:t>
            </a:r>
            <a:r>
              <a:rPr lang="ru-RU" sz="1600" b="1" dirty="0"/>
              <a:t> </a:t>
            </a:r>
            <a:r>
              <a:rPr lang="ru-RU" sz="1600" b="1" dirty="0" err="1"/>
              <a:t>Ctrl</a:t>
            </a:r>
            <a:r>
              <a:rPr lang="ru-RU" sz="1600" b="1" dirty="0"/>
              <a:t> + минус</a:t>
            </a:r>
            <a:r>
              <a:rPr lang="ru-RU" sz="1600" dirty="0"/>
              <a:t> — изменение масштаба страницы.</a:t>
            </a:r>
          </a:p>
          <a:p>
            <a:pPr fontAlgn="base"/>
            <a:r>
              <a:rPr lang="ru-RU" sz="1600" b="1" dirty="0" err="1"/>
              <a:t>Ctrl</a:t>
            </a:r>
            <a:r>
              <a:rPr lang="ru-RU" sz="1600" b="1" dirty="0"/>
              <a:t> + 0</a:t>
            </a:r>
            <a:r>
              <a:rPr lang="ru-RU" sz="1600" dirty="0"/>
              <a:t> — стандартный масштаб страницы.</a:t>
            </a:r>
          </a:p>
          <a:p>
            <a:pPr fontAlgn="base"/>
            <a:r>
              <a:rPr lang="ru-RU" sz="1600" b="1" dirty="0"/>
              <a:t>Пробел</a:t>
            </a:r>
            <a:r>
              <a:rPr lang="ru-RU" sz="1600" dirty="0"/>
              <a:t> — </a:t>
            </a:r>
            <a:r>
              <a:rPr lang="ru-RU" sz="1600" dirty="0" err="1"/>
              <a:t>поэкранная</a:t>
            </a:r>
            <a:r>
              <a:rPr lang="ru-RU" sz="1600" dirty="0"/>
              <a:t> прокрутка страницы.</a:t>
            </a:r>
          </a:p>
          <a:p>
            <a:pPr fontAlgn="base"/>
            <a:r>
              <a:rPr lang="ru-RU" sz="1600" b="1" dirty="0" err="1"/>
              <a:t>Home</a:t>
            </a:r>
            <a:r>
              <a:rPr lang="ru-RU" sz="1600" dirty="0"/>
              <a:t> — переход в начало страницы.</a:t>
            </a:r>
          </a:p>
          <a:p>
            <a:pPr fontAlgn="base"/>
            <a:r>
              <a:rPr lang="ru-RU" sz="1600" b="1" dirty="0" err="1"/>
              <a:t>End</a:t>
            </a:r>
            <a:r>
              <a:rPr lang="ru-RU" sz="1600" dirty="0"/>
              <a:t> — переход в конец страницы.</a:t>
            </a:r>
          </a:p>
          <a:p>
            <a:pPr fontAlgn="base"/>
            <a:r>
              <a:rPr lang="ru-RU" sz="1600" b="1" dirty="0" err="1"/>
              <a:t>Shift</a:t>
            </a:r>
            <a:r>
              <a:rPr lang="ru-RU" sz="1600" b="1" dirty="0"/>
              <a:t> + колёсико мыши</a:t>
            </a:r>
            <a:r>
              <a:rPr lang="ru-RU" sz="1600" dirty="0"/>
              <a:t> — прокрутка страницы вправо или влево.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685800" y="871989"/>
            <a:ext cx="4179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ru-RU" b="1" u="sng" dirty="0"/>
              <a:t>Взаимодействие с окнами и вкладками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6122410" y="885051"/>
            <a:ext cx="4393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ru-RU" b="1" u="sng" dirty="0"/>
              <a:t>Взаимодействие с контентом на странице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6096000" y="541992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uk-UA" b="1" u="sng" dirty="0" err="1"/>
              <a:t>Взаимодействие</a:t>
            </a:r>
            <a:r>
              <a:rPr lang="uk-UA" b="1" u="sng" dirty="0"/>
              <a:t> с </a:t>
            </a:r>
            <a:r>
              <a:rPr lang="uk-UA" b="1" u="sng" dirty="0" err="1"/>
              <a:t>адресной</a:t>
            </a:r>
            <a:r>
              <a:rPr lang="uk-UA" b="1" u="sng" dirty="0"/>
              <a:t> </a:t>
            </a:r>
            <a:r>
              <a:rPr lang="uk-UA" b="1" u="sng" dirty="0" err="1"/>
              <a:t>строкой</a:t>
            </a:r>
            <a:endParaRPr lang="uk-UA" b="1" u="sng" dirty="0"/>
          </a:p>
          <a:p>
            <a:r>
              <a:rPr lang="uk-UA" u="sng" dirty="0"/>
              <a:t/>
            </a:r>
            <a:br>
              <a:rPr lang="uk-UA" u="sng" dirty="0"/>
            </a:br>
            <a:endParaRPr lang="uk-UA" u="sng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6096000" y="5722203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ru-RU" sz="1600" b="1" dirty="0" err="1"/>
              <a:t>Ctrl</a:t>
            </a:r>
            <a:r>
              <a:rPr lang="ru-RU" sz="1600" b="1" dirty="0"/>
              <a:t> + L</a:t>
            </a:r>
            <a:r>
              <a:rPr lang="ru-RU" sz="1600" dirty="0"/>
              <a:t> — перемещение курсора в адресную строку.</a:t>
            </a:r>
          </a:p>
          <a:p>
            <a:pPr fontAlgn="base"/>
            <a:r>
              <a:rPr lang="ru-RU" sz="1600" b="1" dirty="0" err="1"/>
              <a:t>Ctrl</a:t>
            </a:r>
            <a:r>
              <a:rPr lang="ru-RU" sz="1600" b="1" dirty="0"/>
              <a:t> + L</a:t>
            </a:r>
            <a:r>
              <a:rPr lang="ru-RU" sz="1600" dirty="0"/>
              <a:t> — выделение URL или текста в адресной строке.</a:t>
            </a:r>
          </a:p>
          <a:p>
            <a:pPr fontAlgn="base"/>
            <a:r>
              <a:rPr lang="ru-RU" sz="1600" b="1" dirty="0" err="1"/>
              <a:t>Alt</a:t>
            </a:r>
            <a:r>
              <a:rPr lang="ru-RU" sz="1600" b="1" dirty="0"/>
              <a:t> + </a:t>
            </a:r>
            <a:r>
              <a:rPr lang="ru-RU" sz="1600" b="1" dirty="0" err="1"/>
              <a:t>Enter</a:t>
            </a:r>
            <a:r>
              <a:rPr lang="ru-RU" sz="1600" dirty="0"/>
              <a:t> — открытие URL в новой вкладке.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685800" y="4237613"/>
            <a:ext cx="2370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uk-UA" b="1" u="sng" dirty="0"/>
              <a:t>Настройки и </a:t>
            </a:r>
            <a:r>
              <a:rPr lang="uk-UA" b="1" u="sng" dirty="0" err="1"/>
              <a:t>функции</a:t>
            </a:r>
            <a:endParaRPr lang="uk-UA" b="1" u="sng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609600" y="4549676"/>
            <a:ext cx="5334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b="1" dirty="0" smtClean="0"/>
              <a:t>Ctrl </a:t>
            </a:r>
            <a:r>
              <a:rPr lang="en-US" sz="1600" b="1" dirty="0"/>
              <a:t>+ Shift + B</a:t>
            </a:r>
            <a:r>
              <a:rPr lang="en-US" sz="1600" dirty="0"/>
              <a:t> — </a:t>
            </a:r>
            <a:r>
              <a:rPr lang="uk-UA" sz="1600" dirty="0" err="1"/>
              <a:t>отображение</a:t>
            </a:r>
            <a:r>
              <a:rPr lang="uk-UA" sz="1600" dirty="0"/>
              <a:t> и </a:t>
            </a:r>
            <a:r>
              <a:rPr lang="uk-UA" sz="1600" dirty="0" err="1"/>
              <a:t>скрытие</a:t>
            </a:r>
            <a:r>
              <a:rPr lang="uk-UA" sz="1600" dirty="0"/>
              <a:t> </a:t>
            </a:r>
            <a:r>
              <a:rPr lang="uk-UA" sz="1600" dirty="0" err="1"/>
              <a:t>панели</a:t>
            </a:r>
            <a:r>
              <a:rPr lang="uk-UA" sz="1600" dirty="0"/>
              <a:t> закладок.</a:t>
            </a:r>
          </a:p>
          <a:p>
            <a:pPr fontAlgn="base"/>
            <a:r>
              <a:rPr lang="en-US" sz="1600" b="1" dirty="0"/>
              <a:t>Ctrl + H</a:t>
            </a:r>
            <a:r>
              <a:rPr lang="en-US" sz="1600" dirty="0"/>
              <a:t> — </a:t>
            </a:r>
            <a:r>
              <a:rPr lang="uk-UA" sz="1600" dirty="0" err="1"/>
              <a:t>история</a:t>
            </a:r>
            <a:r>
              <a:rPr lang="uk-UA" sz="1600" dirty="0"/>
              <a:t>.</a:t>
            </a:r>
          </a:p>
          <a:p>
            <a:pPr fontAlgn="base"/>
            <a:r>
              <a:rPr lang="en-US" sz="1600" b="1" dirty="0"/>
              <a:t>Ctrl + J</a:t>
            </a:r>
            <a:r>
              <a:rPr lang="en-US" sz="1600" dirty="0"/>
              <a:t> — </a:t>
            </a:r>
            <a:r>
              <a:rPr lang="uk-UA" sz="1600" dirty="0"/>
              <a:t>загрузки.</a:t>
            </a:r>
          </a:p>
          <a:p>
            <a:pPr fontAlgn="base"/>
            <a:r>
              <a:rPr lang="en-US" sz="1600" b="1" dirty="0" smtClean="0"/>
              <a:t>Ctrl </a:t>
            </a:r>
            <a:r>
              <a:rPr lang="en-US" sz="1600" b="1" dirty="0"/>
              <a:t>+ Shift + J</a:t>
            </a:r>
            <a:r>
              <a:rPr lang="en-US" sz="1600" dirty="0"/>
              <a:t> — </a:t>
            </a:r>
            <a:r>
              <a:rPr lang="uk-UA" sz="1600" dirty="0" err="1"/>
              <a:t>инструменты</a:t>
            </a:r>
            <a:r>
              <a:rPr lang="uk-UA" sz="1600" dirty="0"/>
              <a:t> </a:t>
            </a:r>
            <a:r>
              <a:rPr lang="uk-UA" sz="1600" dirty="0" err="1"/>
              <a:t>разработчика</a:t>
            </a:r>
            <a:r>
              <a:rPr lang="uk-UA" sz="1600" dirty="0"/>
              <a:t>.</a:t>
            </a:r>
          </a:p>
          <a:p>
            <a:pPr fontAlgn="base"/>
            <a:r>
              <a:rPr lang="en-US" sz="1600" b="1" dirty="0"/>
              <a:t>Ctrl + Shift + Delete</a:t>
            </a:r>
            <a:r>
              <a:rPr lang="en-US" sz="1600" dirty="0"/>
              <a:t> — </a:t>
            </a:r>
            <a:r>
              <a:rPr lang="uk-UA" sz="1600" dirty="0"/>
              <a:t>очистка </a:t>
            </a:r>
            <a:r>
              <a:rPr lang="uk-UA" sz="1600" dirty="0" err="1"/>
              <a:t>истории</a:t>
            </a:r>
            <a:r>
              <a:rPr lang="uk-UA" sz="1600" dirty="0"/>
              <a:t>.</a:t>
            </a:r>
          </a:p>
          <a:p>
            <a:pPr fontAlgn="base"/>
            <a:r>
              <a:rPr lang="en-US" sz="1600" b="1" dirty="0"/>
              <a:t>Ctrl + Shift + M</a:t>
            </a:r>
            <a:r>
              <a:rPr lang="en-US" sz="1600" dirty="0"/>
              <a:t> — </a:t>
            </a:r>
            <a:r>
              <a:rPr lang="uk-UA" sz="1600" dirty="0" err="1"/>
              <a:t>переключение</a:t>
            </a:r>
            <a:r>
              <a:rPr lang="uk-UA" sz="1600" dirty="0"/>
              <a:t> </a:t>
            </a:r>
            <a:r>
              <a:rPr lang="uk-UA" sz="1600" dirty="0" err="1"/>
              <a:t>между</a:t>
            </a:r>
            <a:r>
              <a:rPr lang="uk-UA" sz="1600" dirty="0"/>
              <a:t> </a:t>
            </a:r>
            <a:r>
              <a:rPr lang="uk-UA" sz="1600" dirty="0" err="1"/>
              <a:t>аккаунтами</a:t>
            </a:r>
            <a:r>
              <a:rPr lang="uk-UA" sz="1600" dirty="0"/>
              <a:t> </a:t>
            </a:r>
            <a:r>
              <a:rPr lang="uk-UA" sz="1600" dirty="0" err="1"/>
              <a:t>пользователей</a:t>
            </a:r>
            <a:r>
              <a:rPr lang="uk-UA" sz="1600" dirty="0"/>
              <a:t>.</a:t>
            </a:r>
          </a:p>
        </p:txBody>
      </p:sp>
      <p:pic>
        <p:nvPicPr>
          <p:cNvPr id="10242" name="Picture 2" descr="http://lifehacker.ru/wp-content/uploads/2010/12/shutterstock_6301882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4714" y="60610"/>
            <a:ext cx="1650614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34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/>
          <p:nvPr/>
        </p:nvSpPr>
        <p:spPr>
          <a:xfrm>
            <a:off x="333375" y="0"/>
            <a:ext cx="1190625" cy="1190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AutoShape 2" descr="data:image/jpeg;base64,/9j/4AAQSkZJRgABAQAAAQABAAD/2wCEAAkGBxMTEhUTExMVFRUXGRcYGRcXFx4XGxgaFx0dGBgYGBsaHiggGBomGxoYITEiJSkrLi4uFx8zODMtNyguLisBCgoKDg0OGhAQGy8mHyYtLi0tLzIvLS8tLS8tLS0tLS0tLS0tLS0tLS0tLS0tLS0tLS0tLS0tLS0tLS0tLS0tLf/AABEIAKIBNwMBIgACEQEDEQH/xAAcAAACAgMBAQAAAAAAAAAAAAAEBQMGAAIHAQj/xABKEAABAwIEAwQHBQUGBAQHAAABAgMRACEEEjFBBVFhBhMicTJCgZGhsfAUI1LB0QdicpLhFTOCotLxFkNzwiSTsuIXNURTVGOU/8QAGgEAAwEBAQEAAAAAAAAAAAAAAgMEAQAFBv/EADERAAIBAwMCBAQFBQEAAAAAAAECAAMRIQQSMUFREyIysRRxofBhgZHB0QUjUuHxFf/aAAwDAQACEQMRAD8ArDmCWhRStKkqGx8J6G+o616GT1/mp/hux/EWE5EPYV5oT904pRSP4bAt/wCBSaix7KWilL3/AIZxYJSlxxK21RrkeTZPk4E+Zr2Kerpvi88qrpaqZAuImDB6/wA1elg/RFNnMOpBhSSDrfccxzHUWrUjz99USUMYo+zn6P8AWvAx7Kakefvr17DrSlKilQCvRUQQFfwnQ0BMcpiz7PFbBB5n40UlBmti3ehMaDIEIO5n20cwOnzqNKKmbFLMKG4dFMsOigsOaZMGgJmxrhMEMoUoTIJAkJEC1yeZqTE4MAZk6WkSDqNQR7q2wzqVJg5QoJKbjUai40vUz60ZfDvAV/hg0kk3h4tAsRiFquTfmAAfeL0OgkGQSD0oxlnMY8z7q1YcCiEKSINpAggnQ1l50Lw74Eq1zC6RrmG/l+tLXlTYJCQCSAOut6JZTBI5WpzhMMlLWfuwtSjuJgTG+m9DcCFkxNgmVKBAbKxYmLEX5+U2nfpS/iZuE5cuW0RBned9b351fe4hICU5YIOUHKOsxr/Skfabh33YXMqSYJ0kHSY5ViuCZzKQItwKLL2SibSRMWkxvNCYXGqah5IBIzJUDuDE6aGctG4dwd0rUTrABmPka1w3DStAUAogkoCQJgbqUfP5URPeda8G4vxfvG0NISpKRBOZRUTGgJNyB16cqVJykJSZESTuDO/MGwGh0miXGSCQdRajMDwVS0heZIBmAZmxjYdKMDtBJA5geIW0kKSlIVIIBgiORzEzPQAClC0TT7iHClNjMSk32n8xQQw1FxMDA8QBrDTR7OEgUaxhY869xisg6115hiPiao8IpV3F6bLZkyajLFNEA4ixeHgVAtqmq2qhU10oxAJipTVRKZPI0zU10rFNBIuPZTBALRWMMaidbPKPfRz6idqFV5UYmXga2unzqJSDy+dFqB/DRvD+FFYzrTCNuav6da4kDmcDeKGsITc6fOsp3jkRAAivKy94V51bjrTLrMPFSEA2WFd2QSCmytDroelcu7R9jXEnvO/LzNvHBW4hPMpHpADcHzirU12dxYaWwpbJbUCJKiqJMykbHW5E31onhGEZw+Ecb7xLqvGDlJEkiAkTEdY5mvHUBTZXv+E9QksLlbRV2O4GgNL7rFqW0gkltxoFGknwkyhWt0EGj2uGNYhsO4VYKVaBUwYsQCbpvsoeZqrcXS0G0JZQUKEZl6GwuCfWkk6xppQXB+K4jB5u6jKu+VQlM7EcjFVruHEkdFbmWTEYItlXfJUhtsZl6gqmyUIMwStVgRO50BqnOdoXi6t0KKc1ihIBRlT4UoCCCClIsJB0mroz2zU6yr7Th2e4RBcKgTmUZ7tDY2cUdxoApW0HmrpAXaACqQBMAHYE32H1ru4k5iXTaMGW3CcVaUB3gSwsjVOZTZN5gXUgbWzSQbAakrZMBVilWigQpKvJQkGqhhl5lNpIKiSYhOhAzSOUxB6E0c/xl1vIhkFJ8RXYFKhOZIUkyFbiVC21HewveKV23BSOessKUU04Bhc7uYiQ2MxGsq0SI33URyQaXdn8SjFjKMqHgnMpInIRYA+I5kAkgC6h4hpeH/AVNZUKSsZs6lBwKBQoqGTKFDw+hbKqCCo+wKjG2I9Ti4jN/giHLsnIvXIbJPly+XlS/uFIVlWkpUNj9XHWlfF8fxPDu5ioKw4IUsIavlBBNoKkqyyMwV7qd8A7b4bGthDqSlwlUJIJOUXSoLAAzZBJE+qdRUwrCMSziSN0QioEpI1BB5GmOEwwU3mvMqIjkLQR7CaaxAmAXkaCUkKGoqZIbUoHLlJ0M2navAivA3tSzGCQhspWQdfq9WLh2LCW4OomBzm/zpQ+rNlkHMLE8x+tG4dFqEi4zDU2OJ4vvVgmSR5wKFxzzmTIVGOR6daOxKVKSEpVlIjeB1qDiLYtF+Zo8WiQxJgXD8HKMyzlbEyed9BWPY4rPh8KBYJFrdY1rVa1KSEzZO1attZUlWVSiCPCnUz+WlBHSHGMSAr2H8jRGBxiUoSkmInYnUk7edTshwx9wAnfOrbpp8qDewsLKeR+G1Gr2i6lPdDOJrQpsBJkkg+7WeXlS9GGAuaNbYqVLO50FcWvOVLCClOUZj7KFw/DFvSvKSJAABAkkxqdEiZJgwBYE2o1bRcWEim7z4aQEpAkaDYdT8fM1hYgY5hKtz+EVf8ADCEp+8fhV9E29kmTHP5aVXsXhQkwDmBuCLSOfSj+KcQKjlBknU8/08qhxLJAFjAAEx9bzR0ma+TBrKoGBFK2qHcbpg4mhliqQZIYAtJFDuHnRryZodbNGDAMAcqLJNgCSdgPlan/AAvs86+fAmE7rVZI/U9BVz4X2daw4keJf4yL/wCEeqPj1oHrqmOsYlFnz0lQ4X2XiFvC+ob/ANf6e/lRmOAqxY33VX8cm8ak6Aan2UpXLm5jGUILCVvHJrKYOYKSFLskzZOtoF586yrF4kbPYy0PMkKSFJJi/wB6pWVQ5WMEaXA99VvG8MWFEaTsDaDy6VccIogamDJI2MWMg21vUqsAhWqY1um0/wCE29xFQoyU+lvlLzvqDn9ZS2OyocQkpcQly5KXFZJE2ySmDYc6Z8F4cyzDSgVOrJlTakqSkgGM1wISCSQZFp2s8VwjWwXyuQocoB19k0zwvCG8pK0jMtOUgDIcusGLyd/dzrqlZbXvCSmxNrTnHHW2HQlnuwWkGUlBLSlLIAU7YkEqiwUlUADrVb4t2OWlXgUQbw299yrUTlUfu1cpJSbejc1fO2WHawTfftlRckpZQo5hnie85wgeLeTlG9cq4IvGNElp5aUqMqSTnQonxEqQuUqMbkTepa2toobQD5CfEIvNFsusrCXW1oUClWUpIKgDJyzGaYMQY0vWnGnfFnSCCkzl08KxJSdiLxytV6wnFsyAl9sJBEnIM6JgqksuEiYGqVCJtQjnZjCYhZLbhGb0kMnOTfxQy4Q4FX1ClJEC1FS1tKqLK339/OJTYXupjPsfwBw8PedbELdTYE/8uVAZRzKCtUG8Kb5Ut4H2axRcP2clBA8XI6+FSTZfkQavmBx5Q6ENwEIhGQG3hsQPL0QeSU1JxztQzhFlCG1qecT3mRCcylG+iR1B+NeijtSQggG+f+wGIqVAFJAGP9yocO7XLYIbxDZbi3okoHmg+Nv/AAyJ9Wn7jbCgMRh0HvIXCGyFNrIGY5cohSyRk2P3kRpCTE8ZW/3gxGGCH0AOs94nNKdFBSTqLGNpGxiQv/iEUvJ75qGsgSoJg+NJkOAQOljMQCNLhU0iVRvQWMbTrFX2tn9xKzgu0GNwDqmnZWEqIWy7sTc5VaonW3hvMGuh8C7SYTGtwlS0upE90SUuApGrUGFqttY7xpVe7dYzDY9lrGtyl0qLRCk5S6lIBK4BPoEhM7zHq1WuG8FbBC3ApUEGAcvlBFwqLzNrc6HU00ZFdhY/v1ldMncROzcOdWU5XZzlKF3TlMLEpCxJGcQoGCRbWjQ3NUfgjmI+xYsPOl3uilppyPGoLGpULkFK0KG9zJNOeA8WcQe6xGZRG9swFon8W/XqahNQA7ZXT0b1FLL06SxJBFwSNR77UY06o78/z/U1uyhtSQQqQfZU4YSKzeIjYYOW6gxOHMfpTINjrUGOebaQVuKypESddbDQV2+bsitnBG8wKnwrUH62M/lWYPi+GcUEIcJUrQZVCfeKZdwmZvWbpuyaZfr686AfZ8XX6HzFNVJH1/WoVtJ1JNcDacVvF6W60xB2FFtkAlK7HnsR+Ve4nu2hnO3M0YaAUMGsymbd4oWnYVWeJ8RMlKTJOp5mjOIcfTdLacylarI+CRsKgwXC1Ze9UBM6Hl+Vb85vAxEy0lJClNLdSCCsAkW5DLBUreBTXEOLX3iZIZWpCkJuhSMtyARe5g36+QPX0qIMqJgAk8gJPwpgQdYg1T0i5xvpUCsOTtViY4I4rWE+dz7hTPDcEbTdXiPWw9w/OiNdVgCgzSm4XhC3DCEk9dAPM1YuG9lG0wp3xnlon/3VYBAECAK8KutIfUO2BiUJpkXJzMICRAAAGnTyG1LcW7AJ0HM/V6nKlq0TAm5VuNJAFhfnNqhbwQkEkrVEZjyuT5DypSDvGPFGIbUucsp0OYiZnXKNo6+6g1YNKZgEqzK8RMnYC/tqwvpgCYH9SDSDF8QSNLm56TII+VXU7yGqQIvxjd4/f/7f6VlDYnElU9QPeLyOWpryrVGJ5r5MYYbEI2lP8JI1MqJjUmm2FcWD4XARPrJ2tumOR51U221i4INgYI3tYexQo5Ljg2BvFjHWb7X1qaqO4l1EqeDLbhcesRmb/lUD75yxp11og8VQYTdKj+JJAAiSSSIsL61UG+JqGyhqdJ0sfYKlw/GwTc++2vzEVK1FG/CWpUYdZW+P8TGLfKkeJCRkaSJUcs3UUpBIKrnTcDaov7JWACod2L3Xlb1EeuoHQcqtrymnUZYyj/8AUotH3tFIPtBqqY/sK2oy3iXUnfvQHJ5StGUgjnlNeHV/pWpdi1x7/wAfvPPqUwWJY5+/vmCPDCpHixCCQBZAU7YDLr4E+dzrSXGcSw8hLLLrqlEJTKkt+ImAkJbGYmSLFV5FS8T7G4tPiQkOka9yoKJ/eS2YXPMZY/Ir9nHCFfbC842pIw4CihQKT3hkNiFCYHiWNwUAb0FH+ntvCte/bj+ISIijceJcsXg8Xh3E5mVLbQlCc6CXCYEqJklcZiqJmBAm1ZilYfEuM4gqLb7B8K0wSU3zNrB9JJlW4IzGDerc3xtJF0LHs8ufn8KgxreEf/vUJJ/FoobWUk5vjX0yVmpqEqIbDqJxWk7bqVQXPeVJlbeGdOKLn2h9YykrAQEtyVBttKZypnWSSbVWTwbvnEurT9zJU4oDMEhMkhUEEafEeVWjjHYfMCcLioP4HYUJ5ZhBH8qjVL/sjFsYhCMQ0C3IK1pUHEBsElalRdIgKgqAuKopauhYhDn8efrO+Gqk7jn5Sz8U7IqCUfZ0hTYR4UiUnxFThsrqo7yIqoq7wOIbUogZkhUpgwSM6iCLWk+QFMezXG3kOrKXFJ7xTilo1SSqSZSbTM31vROH4UpxlQbQtKci0pE50yUlA7sKlaIKpsSLGYqCvq0R9tU5tcduv1xPUo6R2o+KnG6x79O/z/1LHxTHuPtIGcoW5lWpKMohRSldiZzlIyzOu0RVN40eJNKLvfrcSCB3iQAQYBGYRIseo1vVjeVkSwcpWVFEXgJLfhVJJt4ZBAG+2tScdWn7O8mSZ7m4E+mpKN7ejJr5TR6uqKyIcgm2elyBg8z1/E8NCR94iPh3F+IOJAaxjjYmIITBkBX4ZzXPup4nG8QAy/aXlL9lutk3PlYe+q3hMUEq7tKoymDa6rae7lyq64FxQyFItlSJ1iZG+or7SmwAtYH8p8zWZzwSIHgOIY5KgHH3T5/7VPx7ieMiELIB81fO3wp2zw9TihNzT9PBUQM1/KseqitewjKK1CMmcy4SMeTmL7nshP8A6QKsuAViQklbzpPVZq4M8OauAmCNbmhsRw9KgQgwb2NJasGPFpUAQJwztr2sxqXihrFPpA/C4ofI0iwvH+KOqCEYvFqUrQB5cn3GrvxfsWFPuFxYQEhSlaqgJGY+iDBjn7Jp/wAG4Rh2cMFg5EKE+GylQbhSiAo6RECOVVk0QAFFzEiq1rnAg3YNjENL/wDFYt55SknwrWp1De4lSlanTwm/OgePdqTYvrWhRzEN5SVRoCIEJSb3gXB1iSB2p4+47922MqNgAR8qrH9hYlwyGHFE75Fn3kit+Ev5nNvwixqVbiXTso3iMcQ6zkQw24EnvFHOopyqvANri03rrS8IkjLoOQtAGgqg/sm4a41h3kLSUKD5kG0eBH6V0Q2rzK91qELK0sVvIEYFserPnf50ShMWAtQ68TFgR7BWmJxCUpKnHAlI1KjlA8ySBQFWPqMwED0iFrUBqQPrlQrr4m1aAJUmUqkEWIgg9QRrQblklRNgCT5C5rtoE0Ek5iDtHw/iOKeCcO6GMOnKCsLKVEm6j4fEqJgCQLVYMClTbYbWsuKTIzq1UJOUq/ey5Z6zVW4b28RCitEDMiBJJyzCydpy3r3spx17EuqStAKIUQtKSMpmyVHTSetqUq2YmPY+QYlyZxQBg6VmIxB2EdaU8UxndQExm1vsP1191K0l59WUrURmgwIAF7mPKvQo6dmXccCeTqddTRinJEL4jiRfMuTyn8tqR4hydBRTuHShRT6WVWWdjJj4CoSvwnaU7dEz8yKqCBZCa5eBlkiSRvFZRGJOvt63zH/TWU5eIk8xoxw9oxCnAY8/wjl+7R6OEJiA6dFC6AfSjy0oTDpVy578vb1HvpkwlQ25ct/bUFRz3nq0qa9pH/YKjo40q83SU7pOxPI1Ejs27BsyZAmFm8Dw6p5xTtlZ5H4VOhZ5H4VP4zSnwEiH/h9Ykhsbn0gbmee2nuqB7hSgT92rfrsDNjzkVZFPx6pqE4hPXfb30YrOIDaemesrysAZjKoX3vuRv7K9U2uB4rDTMCYEAiI8/hTh19J3V7jUK3BO/wDL9bVp1NTtFfB0DzFJQ6B6nvIvrF6nZU7HoJInZY/Pzqx4HCJy5iAo8o06fxUJiMbMo7opTbaCDzI5VnxVQzv/ADtOOnvFRNpUyd9Mp+Xl8K4x28xYexzoTo0A0I2ySXB/5q113PPsUA399QY7hGHfH32HQsxEqTKh5K9JOmxFD8S5OV9v5jKelSnfafecn7F8POIxKGxMEd4vogAE+9Sgn2107iLYabKUlIOQhIsLgeECesVpwbguHwbiy0hSStKUwSVAJSSRlzGfW3J0FOcrKozJSTpKwJ6AGD7hUGq0tbVatajCyKBbjPU8RiHZT2bu5/ac0wreLZCgXEujNAkpXYSMwgkieumWjMTh1rZypbAUpSSolZMkTeSBGsxFdJZ4UyRJaQeXhH6Ur4jhkNnwNxpc+j1JHOPrne9Og9QVGQbgb3GP1tz+cH+4q7VY27GcuwvZZ0KzzIJvpM/npV24BgFBMG9zMmfWNN8IsWSEp1kRtr0H0aaYLDRrH1Jphq2a1okITkmGcLwgQnrRDrMkEkwJkc63SQIqJ1zlU+SbyzCiLcXiFJKspJzDU68uXnQLBWsgLKkp5JMH2q29nvpi8zOtaJZFUYtJtzboSvAtlrIEJywRAETz051UuK8PkZU2SLADQCrsxMCgsf4R4W85nTTrr9aigo1fDaHqKIqraUbA9nh3iVq0Sc0TuNPjenXduBeYLT3YtkyyTYXzTa50jbrTg4ZB2/L61qq43h2OPeISUQpYUlYXGRINk6TsnY76096hqnJk9KkKIsJZcAsHNFiT5Tb691Guj6n9KA4cMogxmATmjSYvFYcc9mKglHchfdn0s8yE5h6uWT7hUVRrNPUooXTEkUIOnwP50Ni8Ay+tvvrhBKkoJ8KlRAzDeBNutMVQo9apPaDsZi3cUrEs4hABTkDa8wCUlISoAjNrc6C5oHLETqaqGybSy8NaaZR3TJ8CSqBmzZZJUUzrqTrRbCvEdSCNIm/P21Uux3Yd7C4hzEPYhK1OBQUhCTlJUQrMVE3IIt4dzVyBCSa1OMwXGcTRWCaJksJJ55E/nUi1lKTDarAwPCBbaAr8qS8U+3uulOGUhppKJ7xQCitzXJBmBpJi19dKY8MxLpaQXkhDsQtIiAoEgxBIgxOu9EHF7WgtTa17+0rpTmWVOSq5MDedtoAFqtOGwiu6FwmROlgDfTe1QnCIUSdN6mbUUWSsx7wPYfOrqlbeBtxPGp6BUYl8xLjcAEkKABSoSFAwJsLDURGnWlWKSYIHTztb8h7quiXmynxgGfVA1PONAba0k4m+lUBKQlNojUgwJPMyfhWU6hJsY+rRVFusrDoVvOpN+ZrKsHCuHpVC1iRsNjO/srKa2qVDaJTRO43cSBx4XIKjOaIPQD5itXcbB9f+bmonnyIoNpyscV0+vhTfDTtAWq/f6THuIK0lY2nvCNAnr0NQI4k4QYKryr+8V+GMvnNRvKOkGbjcXGo5UNhnum07afrY2pgRAOJviVCefaFnEOkekra2ZR/B/pPvrwFw+urXmr97md8w91Z9qvttvzi/skVi8ZHrAfpfKfblPwofkJRm2TDsNg3DHjUbzEbxly606w/ZZyLuAW3EnRQvf97ntVWHHsos4JjbnY/JXwqVfbNQ0eX7b2vOo6fGlPTqn0+01atJfUfrLtwzgSmSVB2SdPCQLxqArxafGoeLYZwlAUUGL5ouTBBEbJv10qiK7cPHR1Z+Gs8uUD40MO0byj6ZHUyfw3+JoF09S92Ii6mopn0g/rL21ggNSPjyI/Oj2EpH0apDXEHiJLkc7aXEb8po3AcUzHK2tb6gbhlsuRr6SgcqbRqRSqi25jqTluLy34lCCgzsCZ5RQXCVhxtLiCFJUAQReQbjSlfDX8Ri0Ooa7tpSApCkvE94FHTM2keEHnmPlVBwfZrCst5HcQ4MYyQHMIrwh2B6LSmElzKqQUuAmLBSReApVFAIJlJpscztOFSRKchSBYaQbaiNPbFaLTqlUq1uQNDtYDTSufN4YgEsYR8NmFj7Q8QttVpCUy4XW9ZQpMyDEyAHGG4WtQCg60AbgNIMX1AUpZMZri0pIgRcVm03vOuB1jZ5CWzmTvYg/lRWHfBuKr6MGR/zVqSLGyRBHMJSPrpoWjFBGpBHMUzwzaINVbywNvyI3FYpVI8JjwpWYHe8fX+1WRCgoVO3lMoUbhF7rtRpeBojF4M6pvSkAzH19a01bMIhwymWVAsKr+OfcDycqCpBz5iDBFrWmjBiiEwTf5Uqxy1QSkkUCUs5jKlXGJDhHF92nvUZVGxSFbXvryojvki0L5+mbfGqyvFul0BSzcEDaDqP0o9nvAD49fhTqlNgLKcyZLMdzRqwACQJve5JPW59n0K3ymCnxXWF+0RbT0bTHO9C8ISSTnPokQR7asqWQRrXn6qk1RsNaevpai0qYFr/APYtiIJMedqLbxST66PfUjuEB190A14nCpHqJ9wpgAtmLc4xNXMQmP7xA9tLnVgJUvMClIJJBkQm5+VMncKgi6B7qFZShBIAgG9hvpWkDpFqWvmVD9nfatOMXiVJSW7tqylwrsQU572SfCAQLaa0D2F7XoxLzmHCClUuOpXnK+8GYSSFXSoggwLa6VfU4LDhRWG2wsgpUoIAUUk3BIEkSNOlaYPh2GYENNtNDkhCUfICaWFsbxxYETXuzpNz9TRQww/Er4dOnShw7cn6jlQPHkPOsltheRaykZhqEk+KLi8dRvREkC8xEDsAcRieHJ/Gu3UdenWg8TwROXwrUSIgGIMEGNNTFV3B9lF4VrO3mViQ4lXeZilKk5hmQUyQUlM+leTVv76up1mM3U6WkvpNx8rfT2gWDcC0gptFiNMpFikjaK8qPGZm1982nNNnED1tkrH7w0PSspvhlsrJvFC4bn5GIe8OWP3T8U5vnWyiokeZH8qvDyqFrECAIMwQeWkDTpW7uNPQafAzI8zXpE5nkquIC5hlqHWP+1JP50M1hheVaSrXYKX+oqd94kzJnXl8tKXhUE7U5SSIWyGfYkRJWRYC0nUIB90GgnsGzaMxi17WEwbXvPwojvZFgTptOulYMK4raBJFzGk/oR7K0FhyYZRDAiw3aE7fxXte/kK3JEyEgaaRFp5A8zULmOaCu7RnfeIs2ynOoK18REiOe9NE9jeIYhClFTWEkSluStZsLLWmyJ/dnyqWrXA6xyUL9JXOIYtKTlWoZj6KQCpRJ2SkXPu3qXGcP4g2wcQMGtLYF1OAZgn8RaBzpT1Om4rbsXx3+ysU41jMNBURmcyy63NswOq2iL+H46VeMd+0bviW+Gtd+rd50FDKNdR6Sjpa2u9TGu5NhHeBTAuZF2N4Lw3EYf7Q68cQUj7xL6g2hkxcFpJCQOSiVTsa84FjVM4lbPC1fasMfEpCyUtsqP4HTqDGwMxub0r4P2Ibzl3EDvlqVmypRkZBNyAkbTsbdKsPEOz61KS9hSMPiECEqEZFpHqOJAgp+UDlXGg3JMwahQbARsezynnO+xTvjylOXDy0nKfVUue8WPaKkwXDmMO0UssoQACcqAASQJ1OpPNRqLs9xtTxLD47nFJHibOih+Ns+sk/DrrTUYZSYtPl0rKYVesNyzDiV/B48rUUOIDSrKSO8z5kGwMwBIMggTFrwROr61NkqaIBN1JJ8K+v7qts3vBgQ7e4ShagtTfiEkG+4g6HSNqrHafELQvu2W1LVIzuFCi2wFn03ijlM5ReBJygzVIq0+sialVPpEHxvaNpPjV4VaFJMLnWMs3sJnSLzF6T4vFrEl5XdAmA0IUsn4gHe0gi4Ubip8fwx7CE5GV4rFOBSmcQ3ErSSJafbUqEsxsmxAJGVV6UcI7LY5boW/hnR/KEpTMhDYzHKgTYVw1CHg2EP4IgXIuZcuCOHJmKYHqyqVR1tHxqycNxgQnxf7Ur4Zwx1S4W0pCEjePEdgINMOI4A5DkQSdgDr7zU1RkY8ymmjqOIbieJgCwPnSF3ioB0jrYmtHV4r/8RZ8nED5qqqP8D4iTZhwjq43/AK62l4Y5M2oKhIsJZDxVO6ordriiFT4h9GkZ7O4wj+415rbt/mqJrs5jwbMEA2/vG/eZUZ+dN30rcwfCftGPFEpUJkTbb6+hSp/tPkspoK0uDE8zEHembPAsbopsgcwtBHxWDUeI7DvOD0sp/ej5pWawVafBPvC8NhwIHwHtalbjhLawgJRABEg+IqJ8xAHlV+w3FWiB6QtuP0qicN7D4hgrlKXAqPRdyEAT+IQdasbbKkABSHUwBMpCxp+IR8KkrspcleJRTB22MsreJbVosfL51JVbwz6QZzJ9sp6+sAPjT3CPpO/156VP4q3teHsPaTml2KFOda0caBGlMgERB3h5++tVvGNfbc/Lyps5gxyoVeCH18Nb0UA3guFcSokTcdRPwJofHuKSqAIHOPzrZeEUlUpNwRGvu18xpRauKpFlIUOcQfmQfhSq9Jqi7UNp17ixNotXxJwgAkQPj1PXyorBrzgnQipvt2G3gfxIj8q1xfF2G0FQUlRGiRYk/kOtI0+lro+WuO1pga2S0D4vxBLCQVXUdEzc8z0FZVO4txIvKzK1vt9eXsrK92npU2+bmQVNXULeXAmzb0/X18KnKDHsB9ijA+NeNL2AAm46d4FyJ10CRblU4yJuo2ETJAAALZveBrvRXzAF7Yg5ZvrIBOlpGXMDJ0nTetF4RKVeKDHhPkqDN9N7iKR8X7aNIBS0O9VESLIHhI9LVWo9ER1ptw/sY/iwHce/lQqFDDs2GggLOn/qP71EK4GBNNFjkxe92iSVd1hkKfeUB4WhIEJTEqFgARtMUi7Yo4i2EnFJLbazYIIKAZUcqignxX9Y+Vdk4VwxnDo7vDtJQDHoi5I3UdVHqTVc7adrMEyhbD0YlarHDohVzpnVo2ZjSVdKRVYnkyqkoXgRD+y/tnhGmxhnQ2wvUO6Jd/6ij6K/MwYtGlWHi/7REBRZwTZxLv4tG09SdVDqIFvSrnPAOxjjpzu/cNm4QLuEHYk3SI536CumcI4Uzh28qEBKT6o1X1USZPmb8qAUSctj3nNXA9OT9JXEdml4x0P8RcU+5EJaR4G0J1y+G5Ek6EdSaueBwQbSENtobSLBIhMe+9B8SxjbABccyhRAS0gStR1gJF1WvNzzqPhHHWXnFNJbcS4kAlDgKVEGwI2ImqFVF9IkjvUbLGWFCSLmfP8ArRrPwoLDRcg+aZnXnzFGE6Hn/tSnPSMpr1kXFOFNYhIzApWm6HEmFoPNJ/KluC7TuMOpw2OASpRhrED+7e5A28DnQ2+EuluQK5X247WYbEOt4JSsuFU5lfxITnjL6SWZTEgwCsTAVYVMyi1zLkJ4l5d7Xofxf2DDupSu/eOz6MattSIW78BB1IgCcZ4uvhRS0hP2hD2YoQVfepXuVQPGgnc3oL9pGE4YxwpAyIASmMGWSM+cwpKkL3TIClEzOtzFciL7rqi8+4p54hMrWoqKUiwBmwIsOXiNI5jhOycB4whlMlola/SVokb5UWgJHL+gFlb42mASmJ5muA4UDaCRKtjHM8hpqJsRXR+AdjnFhp1xSU5rhKkgxuBawm6hArZ06EOIDcRRKnLTFVtzgjgWFEoUkEWmCY2uIvQeN7cYVDhbe7wKBylISFJB6wq/K/LSsnSw8S4iGkBeWRMa7QTNAHtIiJ8MWk5hadJqs8c7RYPFBlhK+8l5sKQUqBymUqEmBuLzTV7sPg9FpUBaCFki2gIVI/I106GK7UIAmExMTmGvLzrZHadBiAm4JHiF41j3VTO13Y9vDsKeZK1JQUhQXCpEgEiI9G1zM3qjpeUiFRBEZZEg6EDXz153FbOnbk9o0QSShMCbqAPu93vFantKgWOUEmB4hH9K405ikqUDBQmBlV6UAzIIBunNIvoIsRamGBx5S9mISFG4CjmbWnUFMKgEW3gQRbSunTqJ7RA+s2kXIkgyAJJBzQR8OtGscQz+gpOaJKZvHMXuOtcpZS84VKS0sRdTUHILkK7vKbXm3hUOoNWHh2KW2QlAUSmCtteZRyqAMNkEg6kWgkg2gV06W0cSPrISr2QfeKlaxmHJujIeY/UXoBpkKEpJgbHW+kcz7qEciTqOhpoppUXIkr1Hptgy1spSoS25+f6GpEuuDUT5X/Q1Si5FxIPMW/Oime0LqLHxjrr76UdABlDb5Y+nEMa2/qH37y4oeBrZSQaQYPtEyuyjkPXT2GnDb9uY5iu8N1w0YKitkSJ1gT9c/dSzFMkbT/XKDzHOmylTpQj6730ohgwWsZX1tAiIiYA1F7yd0nT40nxuHHq76A2sRIMix0I9lWVUT5QT/mH5j30ixwjL5IHLnVVMyWoMSsYlBBEiJEjqDvWVvj1SU+0f5U1lWrxIzFT/AGrBWlvDNqfdhCQEzEjyuRfa3Wij2Ix+KQFYjEIbMSGYKgDAABCSEg2F/Eau3AeFMYdJS02lANzGpPMk3J86Y4nFttIK3FpQgaqUYA9pqM3bmWrZeJ8+cTwTrDimnkFCxqNjyKT6yetWjsh2/Xg0928FOs+qAfGnombZfPTblWftC7Ws40oZwzWcoM98UwY5IGuXmTy03pTwrs6gQp451fhGg/i/F8vOsp03Y+TjvDd1VfP+kf8AEe2GP4jKMOPsuHNiUqOZQ/eXYq8kwOZovgHAWcPBAzL/ABq165fw+yvcOQIAsOlHMqq5KCpnkyGpWZ8DAjzAAEydAJPXkPaYFGIdspw3IiOUmwtyHLpQGAMtuDfwn2A3+YozDQUqSqyVRfkRcEDf+tY3MwcSrcWRiGsQrHIU2pKGiFBzNKRMkpgXKj5TpW7OCZcZ+2Yl5QWtAKi24ptKU+q22EmVQToZJJPlVlewBUkoORSDIIzCCDYzME26ULwrslhGVhwNpzgyIJVlPMFXo+z3igYC9xNUm1jzDexCHhhEF8qKyCPF6UZsyc37wTlB6mrS2NOg+Jv+dCIOhPpbDbpbb8/nWcbxF7HPKwOEJDabYnEg+gN22+azcT59alqGwlVFbtM4pxNPEMUnhzL/AHaPF3zqSAVhPpMtc1HQnkDrBmy9o+E8Pa4eWcQ0kYVtICUj0gdE92de9J31JJnU1TO2v7PEMs/aMEFJLScykFwiQgT3iFn0ViJiQOUEXr+C4jjuJlv7Q0p5lgiRnQ3nVHrHdURJiwO2aajO5jLvKoi/s32VDiAtzvC3/wApBUTCSZzDYAk7ATryp812ZZSFAJX4hB8R2IPzFMOJ8bxyCEs8MJjUlYUkDYDKU/ppQ2E49xQrSFcMTlJAPiy23uVmPOD5V209p25e8a9lux7Knc5SrKBCpUozO2t66MpACeXL2UHw9wgBKUADclQ16DU+Zij/AK1rMzbyBdk5lagE+XlXKMXwJpxalqZJKiVHxuaqM/irpnGX3ktL7pkOLkBKS4EAg6nMRaL+6qi5xDHCT9ha/wD6Z/7a6xmbgIiwHZ5lDqFBkghSTOZzY/xV1gxpEnl+tcvc7X4lJg4JAP8A1j/po3B9t8aVR9kR/wCaf9NCWHeGEY5Al8ewSFNqaWmUKBSRsQqxHSub4/sy2HFhTUmTJlV+tjFNX+2eOSY+yNe1xX5Jpfiu1uLUZOEZB/6i/wDTXbx3m+G/aCr7OtKMlrYDU6AQN+QFTNcCaCchZBRJVF7EwCQZkGAPOK0/4lxe2FZ/mX+lRL7TYwf/AE7XvVXeIveb4T9pYuHsBpGRKfu9AdSmdrn4THKi2uzrLyQVoQopGVKjJMawTqRJOt71WcBx3HuKIRh2bCTIXEHQH62pr9o4gBmbZZ08SCF26pIIzJ+I66k1BYXEW3lNjGz0JAQfRAgKBnTX+IbXvYVGtHhJX4k2CVA3k7A9BsenOhmWMaq6Rh0IIlSFpWog7iyhmHJVj0FVvtL2uWy4prBht5TOYPoJJMgyvIm3eJSfCSJKctwAJpiXXmJqLvGI/eYMZknMkancfxDbz060udNOODpQ+2HErCHRZaEKzhpwek2TZVja/wAaQ/25hHVqbLzbbqVFBnwgqSYIKTBF9026b1UtRT1kT0WHSQumt8Hxd1k+BVuRuK9xjCkGFCJuDqCOYIsR1FLnafYMMxFypxLnw3tW24QHBkVz+vrpTh1ciQcw5j9N/q1cqcozh/HnGdDmTyNKbT/4x6aj/KXHHJtzH1rSHH4s738WYzedqZ4TjLb4kHKr6+r0u4m30A+R/Q1irY2hM1xEWKcBKY5XtvAB89B76yoVg5oIjWsqpeJM3MacV7ZNtAhqHVjr4B5q38h8K5/xR7E45YU+4rINBEfyI0A6m5rZASDlFwNzFz0nQVMFjp/loEobvV+kqapt9M2weBS2IQI58z7d6PbQaEZc6j/LRKCk7j3j9asGBYSVhfJhzM8j7qPYnkfdS1iDEa8ppk2tKeqvOQP1NCTAtG+BUUEKvPKNQefSmSFtqvJR0iR7IuBSBl0a399MGXBy+NKZesIHpGyAgevPkn9Yolt4D0R7Tc+zYUsbWOXxpJxzjTi3U4HBDNiV2UoGzKd1E7GL9BG5AKHsBcxiXY2EG7d9sMmbDMK8Zs44D6PNCT+LmdtNdLf+yriuFXhEMMeBxsfetn0lK9Zz95JO40sLRFDtfs3wf2XuFCXdTiPXz87+r+7y63rkvF+GPYLFKYzHvEkAKbJBUFjwxFwVAgZesVE5LS5FCiwnSO3PaFeNfHDsIrwA/fOC4OU+IW1QkxPNUDze8LwaGGktNiEpHtJ3UeZJuaQ9j+CDCteKO9XBWRtyQDyTPtJJqwBdOSnYSepU3HEnz16FVHk+o08+teIF9QfbHziuIgi8Z4PnRjHiUBS8KgRTLhKbFVKbAvHpkgQgYcXBn31EOGp5minBvyrO8sI30pNzH7V6xPjuEIgyArfTT27UkGCLapT4hy3H61bcaIbVSRP17zzrjTWoMzhWek3l47QfEPCNKDLqTaBTnFYdK03F+ehtSLF8GUkgpc6wofmP0qR9M98ZnoUtbTt5sTZISBFqAxuIABrF4PEJ2SrolX6xSxbTi3m0LSpIUtIMiBE3+E0k0nBsRKhqabC4Mu/Z/DZGQSPEvxn2+iP5Y9pNMq0S5Ule2ihVCieA7l2LGLuN8WRh2wpSkpUVBKAo5QtRkhIP4iAY5muGcFh/E96tPd4pkqdWj0EOuINvSI7lwulCVA+E5jGU2Nk/bdjJcw7OwStZHVRCU/AK99Vvs7jWH0uYbGLLZcQhtvExcZVBQQ8T6SJSmCbgSCoCIRVPmtHUxiAOOJeUpL0YfE3SpwgoQ4d04hP/AC1zqsCDPiA9KnPAeEuYx44XGAoUhIh9RAcRMBtEmz6VGyZM6lKotQnG8AtlYw+PBBA+5xSQVeEaBW7rYtb00TaRYy4x/wCzYdnCYgFxDmZ7MhclCc2Vk4dXoqSAFLym33o9E3CoyP8AjPAsTwlrvGnvtGFzALZcGXKVGApMHwkm2ZMaiQoUjVxV9xJcwq+9AEqZWgd82BqYRHeo/eTpuBQmM4ni20pJfOLwqvCO8JcbVvkcSo5m3BYwSFDVJIvXmB4A5ifvuHBwqQRmbKglbKjJBQ6SlLibGDIUNwdaIOy8GCyK3InjPa5R9NtJHNJI+Bn502wPFmXrAlKvwqsfZaDSjiLGZZbxqDhcVs6U5W3OReSkQCf/ALqLcxvSTH4JxheRxJSrUbhQ2UhQspJ5inJqXXnMS+lpsMYl/RKTKTB+ulOcJxbMMq9fnXPsB2tebSElLbkaFSfF7TvW7vbJ7Ztkf4CfzFUnU0yMyUaaqpxaXd9AzCOv0K9qn4Ptu9PjQyeRyfO9ZWjVJaC2lq3xBcKkGZFeIFZWVUk1pOgUQ2Kysp8SYzwXorO8D4mimKysoO8Aw9imDNZWUBnQsGx8j8qU/sRSCjEuEArKkArN1GQSZOpvfzrKyotRyPzlWm4P5TqSa4jwzx8ZcK/Ee9xF1XPhzBOvIAAcorKyp15HzlD+k/KdDFTYX0k+YrKyqmka8yfBiQSbmtsNfNN9da8rKUesYOkld9Xy/M094Z/disrKVU9MdS9UKoXCaqrKykjgx55E94h/dq8qS4dIOomw+ZrKymU/TE1PUISgaedL27m96yspiwH6TVQ8RrZIrKyiMWOYUjaihpWVlaI+cN/a3/8AMD/0m/mqqbFZWVK/qMpXgTo2F+87OuFfjKCvIVeIoyrhOWfRgWEbUt414mccFXDa8H3YNwjM2kKyfhkAAxsKysoIUV9hRmxK2zdC2HsyDdKsqZTmToqDcTpXQ/2PJAwVhq44T1ICAJ52rKyuM6C/trQPs+HMCe9ImLwUKJE8pA9wqkcPGbhWJzeLu3mu7m/d5ozZJ9Gd41rKyunSsgVhFZWV06YkVlZWV02f/9k="/>
          <p:cNvSpPr>
            <a:spLocks noChangeAspect="1" noChangeArrowheads="1"/>
          </p:cNvSpPr>
          <p:nvPr/>
        </p:nvSpPr>
        <p:spPr bwMode="auto">
          <a:xfrm>
            <a:off x="155575" y="-1676400"/>
            <a:ext cx="671512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1" name="AutoShape 4" descr="data:image/jpeg;base64,/9j/4AAQSkZJRgABAQAAAQABAAD/2wCEAAkGBxMTEhUTExMVFRUXGRcYGRcXFx4XGxgaFx0dGBgYGBsaHiggGBomGxoYITEiJSkrLi4uFx8zODMtNyguLisBCgoKDg0OGhAQGy8mHyYtLi0tLzIvLS8tLS8tLS0tLS0tLS0tLS0tLS0tLS0tLS0tLS0tLS0tLS0tLS0tLS0tLf/AABEIAKIBNwMBIgACEQEDEQH/xAAcAAACAgMBAQAAAAAAAAAAAAAEBQMGAAIHAQj/xABKEAABAwIEAwQHBQUGBAQHAAABAgMRACEEEjFBBVFhBhMicTJCgZGhsfAUI1LB0QdicpLhFTOCotLxFkNzwiSTsuIXNURTVGOU/8QAGgEAAwEBAQEAAAAAAAAAAAAAAgMEAQAFBv/EADERAAIBAwMCBAQFBQEAAAAAAAECAAMRIQQSMUFREyIysRRxofBhgZHB0QUjUuHxFf/aAAwDAQACEQMRAD8ArDmCWhRStKkqGx8J6G+o616GT1/mp/hux/EWE5EPYV5oT904pRSP4bAt/wCBSaix7KWilL3/AIZxYJSlxxK21RrkeTZPk4E+Zr2Kerpvi88qrpaqZAuImDB6/wA1elg/RFNnMOpBhSSDrfccxzHUWrUjz99USUMYo+zn6P8AWvAx7Kakefvr17DrSlKilQCvRUQQFfwnQ0BMcpiz7PFbBB5n40UlBmti3ehMaDIEIO5n20cwOnzqNKKmbFLMKG4dFMsOigsOaZMGgJmxrhMEMoUoTIJAkJEC1yeZqTE4MAZk6WkSDqNQR7q2wzqVJg5QoJKbjUai40vUz60ZfDvAV/hg0kk3h4tAsRiFquTfmAAfeL0OgkGQSD0oxlnMY8z7q1YcCiEKSINpAggnQ1l50Lw74Eq1zC6RrmG/l+tLXlTYJCQCSAOut6JZTBI5WpzhMMlLWfuwtSjuJgTG+m9DcCFkxNgmVKBAbKxYmLEX5+U2nfpS/iZuE5cuW0RBned9b351fe4hICU5YIOUHKOsxr/Skfabh33YXMqSYJ0kHSY5ViuCZzKQItwKLL2SibSRMWkxvNCYXGqah5IBIzJUDuDE6aGctG4dwd0rUTrABmPka1w3DStAUAogkoCQJgbqUfP5URPeda8G4vxfvG0NISpKRBOZRUTGgJNyB16cqVJykJSZESTuDO/MGwGh0miXGSCQdRajMDwVS0heZIBmAZmxjYdKMDtBJA5geIW0kKSlIVIIBgiORzEzPQAClC0TT7iHClNjMSk32n8xQQw1FxMDA8QBrDTR7OEgUaxhY869xisg6115hiPiao8IpV3F6bLZkyajLFNEA4ixeHgVAtqmq2qhU10oxAJipTVRKZPI0zU10rFNBIuPZTBALRWMMaidbPKPfRz6idqFV5UYmXga2unzqJSDy+dFqB/DRvD+FFYzrTCNuav6da4kDmcDeKGsITc6fOsp3jkRAAivKy94V51bjrTLrMPFSEA2WFd2QSCmytDroelcu7R9jXEnvO/LzNvHBW4hPMpHpADcHzirU12dxYaWwpbJbUCJKiqJMykbHW5E31onhGEZw+Ecb7xLqvGDlJEkiAkTEdY5mvHUBTZXv+E9QksLlbRV2O4GgNL7rFqW0gkltxoFGknwkyhWt0EGj2uGNYhsO4VYKVaBUwYsQCbpvsoeZqrcXS0G0JZQUKEZl6GwuCfWkk6xppQXB+K4jB5u6jKu+VQlM7EcjFVruHEkdFbmWTEYItlXfJUhtsZl6gqmyUIMwStVgRO50BqnOdoXi6t0KKc1ihIBRlT4UoCCCClIsJB0mroz2zU6yr7Th2e4RBcKgTmUZ7tDY2cUdxoApW0HmrpAXaACqQBMAHYE32H1ru4k5iXTaMGW3CcVaUB3gSwsjVOZTZN5gXUgbWzSQbAakrZMBVilWigQpKvJQkGqhhl5lNpIKiSYhOhAzSOUxB6E0c/xl1vIhkFJ8RXYFKhOZIUkyFbiVC21HewveKV23BSOessKUU04Bhc7uYiQ2MxGsq0SI33URyQaXdn8SjFjKMqHgnMpInIRYA+I5kAkgC6h4hpeH/AVNZUKSsZs6lBwKBQoqGTKFDw+hbKqCCo+wKjG2I9Ti4jN/giHLsnIvXIbJPly+XlS/uFIVlWkpUNj9XHWlfF8fxPDu5ioKw4IUsIavlBBNoKkqyyMwV7qd8A7b4bGthDqSlwlUJIJOUXSoLAAzZBJE+qdRUwrCMSziSN0QioEpI1BB5GmOEwwU3mvMqIjkLQR7CaaxAmAXkaCUkKGoqZIbUoHLlJ0M2navAivA3tSzGCQhspWQdfq9WLh2LCW4OomBzm/zpQ+rNlkHMLE8x+tG4dFqEi4zDU2OJ4vvVgmSR5wKFxzzmTIVGOR6daOxKVKSEpVlIjeB1qDiLYtF+Zo8WiQxJgXD8HKMyzlbEyed9BWPY4rPh8KBYJFrdY1rVa1KSEzZO1attZUlWVSiCPCnUz+WlBHSHGMSAr2H8jRGBxiUoSkmInYnUk7edTshwx9wAnfOrbpp8qDewsLKeR+G1Gr2i6lPdDOJrQpsBJkkg+7WeXlS9GGAuaNbYqVLO50FcWvOVLCClOUZj7KFw/DFvSvKSJAABAkkxqdEiZJgwBYE2o1bRcWEim7z4aQEpAkaDYdT8fM1hYgY5hKtz+EVf8ADCEp+8fhV9E29kmTHP5aVXsXhQkwDmBuCLSOfSj+KcQKjlBknU8/08qhxLJAFjAAEx9bzR0ma+TBrKoGBFK2qHcbpg4mhliqQZIYAtJFDuHnRryZodbNGDAMAcqLJNgCSdgPlan/AAvs86+fAmE7rVZI/U9BVz4X2daw4keJf4yL/wCEeqPj1oHrqmOsYlFnz0lQ4X2XiFvC+ob/ANf6e/lRmOAqxY33VX8cm8ak6Aan2UpXLm5jGUILCVvHJrKYOYKSFLskzZOtoF586yrF4kbPYy0PMkKSFJJi/wB6pWVQ5WMEaXA99VvG8MWFEaTsDaDy6VccIogamDJI2MWMg21vUqsAhWqY1um0/wCE29xFQoyU+lvlLzvqDn9ZS2OyocQkpcQly5KXFZJE2ySmDYc6Z8F4cyzDSgVOrJlTakqSkgGM1wISCSQZFp2s8VwjWwXyuQocoB19k0zwvCG8pK0jMtOUgDIcusGLyd/dzrqlZbXvCSmxNrTnHHW2HQlnuwWkGUlBLSlLIAU7YkEqiwUlUADrVb4t2OWlXgUQbw299yrUTlUfu1cpJSbejc1fO2WHawTfftlRckpZQo5hnie85wgeLeTlG9cq4IvGNElp5aUqMqSTnQonxEqQuUqMbkTepa2toobQD5CfEIvNFsusrCXW1oUClWUpIKgDJyzGaYMQY0vWnGnfFnSCCkzl08KxJSdiLxytV6wnFsyAl9sJBEnIM6JgqksuEiYGqVCJtQjnZjCYhZLbhGb0kMnOTfxQy4Q4FX1ClJEC1FS1tKqLK339/OJTYXupjPsfwBw8PedbELdTYE/8uVAZRzKCtUG8Kb5Ut4H2axRcP2clBA8XI6+FSTZfkQavmBx5Q6ENwEIhGQG3hsQPL0QeSU1JxztQzhFlCG1qecT3mRCcylG+iR1B+NeijtSQggG+f+wGIqVAFJAGP9yocO7XLYIbxDZbi3okoHmg+Nv/AAyJ9Wn7jbCgMRh0HvIXCGyFNrIGY5cohSyRk2P3kRpCTE8ZW/3gxGGCH0AOs94nNKdFBSTqLGNpGxiQv/iEUvJ75qGsgSoJg+NJkOAQOljMQCNLhU0iVRvQWMbTrFX2tn9xKzgu0GNwDqmnZWEqIWy7sTc5VaonW3hvMGuh8C7SYTGtwlS0upE90SUuApGrUGFqttY7xpVe7dYzDY9lrGtyl0qLRCk5S6lIBK4BPoEhM7zHq1WuG8FbBC3ApUEGAcvlBFwqLzNrc6HU00ZFdhY/v1ldMncROzcOdWU5XZzlKF3TlMLEpCxJGcQoGCRbWjQ3NUfgjmI+xYsPOl3uilppyPGoLGpULkFK0KG9zJNOeA8WcQe6xGZRG9swFon8W/XqahNQA7ZXT0b1FLL06SxJBFwSNR77UY06o78/z/U1uyhtSQQqQfZU4YSKzeIjYYOW6gxOHMfpTINjrUGOebaQVuKypESddbDQV2+bsitnBG8wKnwrUH62M/lWYPi+GcUEIcJUrQZVCfeKZdwmZvWbpuyaZfr686AfZ8XX6HzFNVJH1/WoVtJ1JNcDacVvF6W60xB2FFtkAlK7HnsR+Ve4nu2hnO3M0YaAUMGsymbd4oWnYVWeJ8RMlKTJOp5mjOIcfTdLacylarI+CRsKgwXC1Ze9UBM6Hl+Vb85vAxEy0lJClNLdSCCsAkW5DLBUreBTXEOLX3iZIZWpCkJuhSMtyARe5g36+QPX0qIMqJgAk8gJPwpgQdYg1T0i5xvpUCsOTtViY4I4rWE+dz7hTPDcEbTdXiPWw9w/OiNdVgCgzSm4XhC3DCEk9dAPM1YuG9lG0wp3xnlon/3VYBAECAK8KutIfUO2BiUJpkXJzMICRAAAGnTyG1LcW7AJ0HM/V6nKlq0TAm5VuNJAFhfnNqhbwQkEkrVEZjyuT5DypSDvGPFGIbUucsp0OYiZnXKNo6+6g1YNKZgEqzK8RMnYC/tqwvpgCYH9SDSDF8QSNLm56TII+VXU7yGqQIvxjd4/f/7f6VlDYnElU9QPeLyOWpryrVGJ5r5MYYbEI2lP8JI1MqJjUmm2FcWD4XARPrJ2tumOR51U221i4INgYI3tYexQo5Ljg2BvFjHWb7X1qaqO4l1EqeDLbhcesRmb/lUD75yxp11og8VQYTdKj+JJAAiSSSIsL61UG+JqGyhqdJ0sfYKlw/GwTc++2vzEVK1FG/CWpUYdZW+P8TGLfKkeJCRkaSJUcs3UUpBIKrnTcDaov7JWACod2L3Xlb1EeuoHQcqtrymnUZYyj/8AUotH3tFIPtBqqY/sK2oy3iXUnfvQHJ5StGUgjnlNeHV/pWpdi1x7/wAfvPPqUwWJY5+/vmCPDCpHixCCQBZAU7YDLr4E+dzrSXGcSw8hLLLrqlEJTKkt+ImAkJbGYmSLFV5FS8T7G4tPiQkOka9yoKJ/eS2YXPMZY/Ir9nHCFfbC842pIw4CihQKT3hkNiFCYHiWNwUAb0FH+ntvCte/bj+ISIijceJcsXg8Xh3E5mVLbQlCc6CXCYEqJklcZiqJmBAm1ZilYfEuM4gqLb7B8K0wSU3zNrB9JJlW4IzGDerc3xtJF0LHs8ufn8KgxreEf/vUJJ/FoobWUk5vjX0yVmpqEqIbDqJxWk7bqVQXPeVJlbeGdOKLn2h9YykrAQEtyVBttKZypnWSSbVWTwbvnEurT9zJU4oDMEhMkhUEEafEeVWjjHYfMCcLioP4HYUJ5ZhBH8qjVL/sjFsYhCMQ0C3IK1pUHEBsElalRdIgKgqAuKopauhYhDn8efrO+Gqk7jn5Sz8U7IqCUfZ0hTYR4UiUnxFThsrqo7yIqoq7wOIbUogZkhUpgwSM6iCLWk+QFMezXG3kOrKXFJ7xTilo1SSqSZSbTM31vROH4UpxlQbQtKci0pE50yUlA7sKlaIKpsSLGYqCvq0R9tU5tcduv1xPUo6R2o+KnG6x79O/z/1LHxTHuPtIGcoW5lWpKMohRSldiZzlIyzOu0RVN40eJNKLvfrcSCB3iQAQYBGYRIseo1vVjeVkSwcpWVFEXgJLfhVJJt4ZBAG+2tScdWn7O8mSZ7m4E+mpKN7ejJr5TR6uqKyIcgm2elyBg8z1/E8NCR94iPh3F+IOJAaxjjYmIITBkBX4ZzXPup4nG8QAy/aXlL9lutk3PlYe+q3hMUEq7tKoymDa6rae7lyq64FxQyFItlSJ1iZG+or7SmwAtYH8p8zWZzwSIHgOIY5KgHH3T5/7VPx7ieMiELIB81fO3wp2zw9TihNzT9PBUQM1/KseqitewjKK1CMmcy4SMeTmL7nshP8A6QKsuAViQklbzpPVZq4M8OauAmCNbmhsRw9KgQgwb2NJasGPFpUAQJwztr2sxqXihrFPpA/C4ofI0iwvH+KOqCEYvFqUrQB5cn3GrvxfsWFPuFxYQEhSlaqgJGY+iDBjn7Jp/wAG4Rh2cMFg5EKE+GylQbhSiAo6RECOVVk0QAFFzEiq1rnAg3YNjENL/wDFYt55SknwrWp1De4lSlanTwm/OgePdqTYvrWhRzEN5SVRoCIEJSb3gXB1iSB2p4+47922MqNgAR8qrH9hYlwyGHFE75Fn3kit+Ev5nNvwixqVbiXTso3iMcQ6zkQw24EnvFHOopyqvANri03rrS8IkjLoOQtAGgqg/sm4a41h3kLSUKD5kG0eBH6V0Q2rzK91qELK0sVvIEYFserPnf50ShMWAtQ68TFgR7BWmJxCUpKnHAlI1KjlA8ySBQFWPqMwED0iFrUBqQPrlQrr4m1aAJUmUqkEWIgg9QRrQblklRNgCT5C5rtoE0Ek5iDtHw/iOKeCcO6GMOnKCsLKVEm6j4fEqJgCQLVYMClTbYbWsuKTIzq1UJOUq/ey5Z6zVW4b28RCitEDMiBJJyzCydpy3r3spx17EuqStAKIUQtKSMpmyVHTSetqUq2YmPY+QYlyZxQBg6VmIxB2EdaU8UxndQExm1vsP1191K0l59WUrURmgwIAF7mPKvQo6dmXccCeTqddTRinJEL4jiRfMuTyn8tqR4hydBRTuHShRT6WVWWdjJj4CoSvwnaU7dEz8yKqCBZCa5eBlkiSRvFZRGJOvt63zH/TWU5eIk8xoxw9oxCnAY8/wjl+7R6OEJiA6dFC6AfSjy0oTDpVy578vb1HvpkwlQ25ct/bUFRz3nq0qa9pH/YKjo40q83SU7pOxPI1Ejs27BsyZAmFm8Dw6p5xTtlZ5H4VOhZ5H4VP4zSnwEiH/h9Ykhsbn0gbmee2nuqB7hSgT92rfrsDNjzkVZFPx6pqE4hPXfb30YrOIDaemesrysAZjKoX3vuRv7K9U2uB4rDTMCYEAiI8/hTh19J3V7jUK3BO/wDL9bVp1NTtFfB0DzFJQ6B6nvIvrF6nZU7HoJInZY/Pzqx4HCJy5iAo8o06fxUJiMbMo7opTbaCDzI5VnxVQzv/ADtOOnvFRNpUyd9Mp+Xl8K4x28xYexzoTo0A0I2ySXB/5q113PPsUA399QY7hGHfH32HQsxEqTKh5K9JOmxFD8S5OV9v5jKelSnfafecn7F8POIxKGxMEd4vogAE+9Sgn2107iLYabKUlIOQhIsLgeECesVpwbguHwbiy0hSStKUwSVAJSSRlzGfW3J0FOcrKozJSTpKwJ6AGD7hUGq0tbVatajCyKBbjPU8RiHZT2bu5/ac0wreLZCgXEujNAkpXYSMwgkieumWjMTh1rZypbAUpSSolZMkTeSBGsxFdJZ4UyRJaQeXhH6Ur4jhkNnwNxpc+j1JHOPrne9Og9QVGQbgb3GP1tz+cH+4q7VY27GcuwvZZ0KzzIJvpM/npV24BgFBMG9zMmfWNN8IsWSEp1kRtr0H0aaYLDRrH1Jphq2a1okITkmGcLwgQnrRDrMkEkwJkc63SQIqJ1zlU+SbyzCiLcXiFJKspJzDU68uXnQLBWsgLKkp5JMH2q29nvpi8zOtaJZFUYtJtzboSvAtlrIEJywRAETz051UuK8PkZU2SLADQCrsxMCgsf4R4W85nTTrr9aigo1fDaHqKIqraUbA9nh3iVq0Sc0TuNPjenXduBeYLT3YtkyyTYXzTa50jbrTg4ZB2/L61qq43h2OPeISUQpYUlYXGRINk6TsnY76096hqnJk9KkKIsJZcAsHNFiT5Tb691Guj6n9KA4cMogxmATmjSYvFYcc9mKglHchfdn0s8yE5h6uWT7hUVRrNPUooXTEkUIOnwP50Ni8Ay+tvvrhBKkoJ8KlRAzDeBNutMVQo9apPaDsZi3cUrEs4hABTkDa8wCUlISoAjNrc6C5oHLETqaqGybSy8NaaZR3TJ8CSqBmzZZJUUzrqTrRbCvEdSCNIm/P21Uux3Yd7C4hzEPYhK1OBQUhCTlJUQrMVE3IIt4dzVyBCSa1OMwXGcTRWCaJksJJ55E/nUi1lKTDarAwPCBbaAr8qS8U+3uulOGUhppKJ7xQCitzXJBmBpJi19dKY8MxLpaQXkhDsQtIiAoEgxBIgxOu9EHF7WgtTa17+0rpTmWVOSq5MDedtoAFqtOGwiu6FwmROlgDfTe1QnCIUSdN6mbUUWSsx7wPYfOrqlbeBtxPGp6BUYl8xLjcAEkKABSoSFAwJsLDURGnWlWKSYIHTztb8h7quiXmynxgGfVA1PONAba0k4m+lUBKQlNojUgwJPMyfhWU6hJsY+rRVFusrDoVvOpN+ZrKsHCuHpVC1iRsNjO/srKa2qVDaJTRO43cSBx4XIKjOaIPQD5itXcbB9f+bmonnyIoNpyscV0+vhTfDTtAWq/f6THuIK0lY2nvCNAnr0NQI4k4QYKryr+8V+GMvnNRvKOkGbjcXGo5UNhnum07afrY2pgRAOJviVCefaFnEOkekra2ZR/B/pPvrwFw+urXmr97md8w91Z9qvttvzi/skVi8ZHrAfpfKfblPwofkJRm2TDsNg3DHjUbzEbxly606w/ZZyLuAW3EnRQvf97ntVWHHsos4JjbnY/JXwqVfbNQ0eX7b2vOo6fGlPTqn0+01atJfUfrLtwzgSmSVB2SdPCQLxqArxafGoeLYZwlAUUGL5ouTBBEbJv10qiK7cPHR1Z+Gs8uUD40MO0byj6ZHUyfw3+JoF09S92Ii6mopn0g/rL21ggNSPjyI/Oj2EpH0apDXEHiJLkc7aXEb8po3AcUzHK2tb6gbhlsuRr6SgcqbRqRSqi25jqTluLy34lCCgzsCZ5RQXCVhxtLiCFJUAQReQbjSlfDX8Ri0Ooa7tpSApCkvE94FHTM2keEHnmPlVBwfZrCst5HcQ4MYyQHMIrwh2B6LSmElzKqQUuAmLBSReApVFAIJlJpscztOFSRKchSBYaQbaiNPbFaLTqlUq1uQNDtYDTSufN4YgEsYR8NmFj7Q8QttVpCUy4XW9ZQpMyDEyAHGG4WtQCg60AbgNIMX1AUpZMZri0pIgRcVm03vOuB1jZ5CWzmTvYg/lRWHfBuKr6MGR/zVqSLGyRBHMJSPrpoWjFBGpBHMUzwzaINVbywNvyI3FYpVI8JjwpWYHe8fX+1WRCgoVO3lMoUbhF7rtRpeBojF4M6pvSkAzH19a01bMIhwymWVAsKr+OfcDycqCpBz5iDBFrWmjBiiEwTf5Uqxy1QSkkUCUs5jKlXGJDhHF92nvUZVGxSFbXvryojvki0L5+mbfGqyvFul0BSzcEDaDqP0o9nvAD49fhTqlNgLKcyZLMdzRqwACQJve5JPW59n0K3ymCnxXWF+0RbT0bTHO9C8ISSTnPokQR7asqWQRrXn6qk1RsNaevpai0qYFr/APYtiIJMedqLbxST66PfUjuEB190A14nCpHqJ9wpgAtmLc4xNXMQmP7xA9tLnVgJUvMClIJJBkQm5+VMncKgi6B7qFZShBIAgG9hvpWkDpFqWvmVD9nfatOMXiVJSW7tqylwrsQU572SfCAQLaa0D2F7XoxLzmHCClUuOpXnK+8GYSSFXSoggwLa6VfU4LDhRWG2wsgpUoIAUUk3BIEkSNOlaYPh2GYENNtNDkhCUfICaWFsbxxYETXuzpNz9TRQww/Er4dOnShw7cn6jlQPHkPOsltheRaykZhqEk+KLi8dRvREkC8xEDsAcRieHJ/Gu3UdenWg8TwROXwrUSIgGIMEGNNTFV3B9lF4VrO3mViQ4lXeZilKk5hmQUyQUlM+leTVv76up1mM3U6WkvpNx8rfT2gWDcC0gptFiNMpFikjaK8qPGZm1982nNNnED1tkrH7w0PSspvhlsrJvFC4bn5GIe8OWP3T8U5vnWyiokeZH8qvDyqFrECAIMwQeWkDTpW7uNPQafAzI8zXpE5nkquIC5hlqHWP+1JP50M1hheVaSrXYKX+oqd94kzJnXl8tKXhUE7U5SSIWyGfYkRJWRYC0nUIB90GgnsGzaMxi17WEwbXvPwojvZFgTptOulYMK4raBJFzGk/oR7K0FhyYZRDAiw3aE7fxXte/kK3JEyEgaaRFp5A8zULmOaCu7RnfeIs2ynOoK18REiOe9NE9jeIYhClFTWEkSluStZsLLWmyJ/dnyqWrXA6xyUL9JXOIYtKTlWoZj6KQCpRJ2SkXPu3qXGcP4g2wcQMGtLYF1OAZgn8RaBzpT1Om4rbsXx3+ysU41jMNBURmcyy63NswOq2iL+H46VeMd+0bviW+Gtd+rd50FDKNdR6Sjpa2u9TGu5NhHeBTAuZF2N4Lw3EYf7Q68cQUj7xL6g2hkxcFpJCQOSiVTsa84FjVM4lbPC1fasMfEpCyUtsqP4HTqDGwMxub0r4P2Ibzl3EDvlqVmypRkZBNyAkbTsbdKsPEOz61KS9hSMPiECEqEZFpHqOJAgp+UDlXGg3JMwahQbARsezynnO+xTvjylOXDy0nKfVUue8WPaKkwXDmMO0UssoQACcqAASQJ1OpPNRqLs9xtTxLD47nFJHibOih+Ns+sk/DrrTUYZSYtPl0rKYVesNyzDiV/B48rUUOIDSrKSO8z5kGwMwBIMggTFrwROr61NkqaIBN1JJ8K+v7qts3vBgQ7e4ShagtTfiEkG+4g6HSNqrHafELQvu2W1LVIzuFCi2wFn03ijlM5ReBJygzVIq0+sialVPpEHxvaNpPjV4VaFJMLnWMs3sJnSLzF6T4vFrEl5XdAmA0IUsn4gHe0gi4Ubip8fwx7CE5GV4rFOBSmcQ3ErSSJafbUqEsxsmxAJGVV6UcI7LY5boW/hnR/KEpTMhDYzHKgTYVw1CHg2EP4IgXIuZcuCOHJmKYHqyqVR1tHxqycNxgQnxf7Ur4Zwx1S4W0pCEjePEdgINMOI4A5DkQSdgDr7zU1RkY8ymmjqOIbieJgCwPnSF3ioB0jrYmtHV4r/8RZ8nED5qqqP8D4iTZhwjq43/AK62l4Y5M2oKhIsJZDxVO6ordriiFT4h9GkZ7O4wj+415rbt/mqJrs5jwbMEA2/vG/eZUZ+dN30rcwfCftGPFEpUJkTbb6+hSp/tPkspoK0uDE8zEHembPAsbopsgcwtBHxWDUeI7DvOD0sp/ej5pWawVafBPvC8NhwIHwHtalbjhLawgJRABEg+IqJ8xAHlV+w3FWiB6QtuP0qicN7D4hgrlKXAqPRdyEAT+IQdasbbKkABSHUwBMpCxp+IR8KkrspcleJRTB22MsreJbVosfL51JVbwz6QZzJ9sp6+sAPjT3CPpO/156VP4q3teHsPaTml2KFOda0caBGlMgERB3h5++tVvGNfbc/Lyps5gxyoVeCH18Nb0UA3guFcSokTcdRPwJofHuKSqAIHOPzrZeEUlUpNwRGvu18xpRauKpFlIUOcQfmQfhSq9Jqi7UNp17ixNotXxJwgAkQPj1PXyorBrzgnQipvt2G3gfxIj8q1xfF2G0FQUlRGiRYk/kOtI0+lro+WuO1pga2S0D4vxBLCQVXUdEzc8z0FZVO4txIvKzK1vt9eXsrK92npU2+bmQVNXULeXAmzb0/X18KnKDHsB9ijA+NeNL2AAm46d4FyJ10CRblU4yJuo2ETJAAALZveBrvRXzAF7Yg5ZvrIBOlpGXMDJ0nTetF4RKVeKDHhPkqDN9N7iKR8X7aNIBS0O9VESLIHhI9LVWo9ER1ptw/sY/iwHce/lQqFDDs2GggLOn/qP71EK4GBNNFjkxe92iSVd1hkKfeUB4WhIEJTEqFgARtMUi7Yo4i2EnFJLbazYIIKAZUcqignxX9Y+Vdk4VwxnDo7vDtJQDHoi5I3UdVHqTVc7adrMEyhbD0YlarHDohVzpnVo2ZjSVdKRVYnkyqkoXgRD+y/tnhGmxhnQ2wvUO6Jd/6ij6K/MwYtGlWHi/7REBRZwTZxLv4tG09SdVDqIFvSrnPAOxjjpzu/cNm4QLuEHYk3SI536CumcI4Uzh28qEBKT6o1X1USZPmb8qAUSctj3nNXA9OT9JXEdml4x0P8RcU+5EJaR4G0J1y+G5Ek6EdSaueBwQbSENtobSLBIhMe+9B8SxjbABccyhRAS0gStR1gJF1WvNzzqPhHHWXnFNJbcS4kAlDgKVEGwI2ImqFVF9IkjvUbLGWFCSLmfP8ArRrPwoLDRcg+aZnXnzFGE6Hn/tSnPSMpr1kXFOFNYhIzApWm6HEmFoPNJ/KluC7TuMOpw2OASpRhrED+7e5A28DnQ2+EuluQK5X247WYbEOt4JSsuFU5lfxITnjL6SWZTEgwCsTAVYVMyi1zLkJ4l5d7Xofxf2DDupSu/eOz6MattSIW78BB1IgCcZ4uvhRS0hP2hD2YoQVfepXuVQPGgnc3oL9pGE4YxwpAyIASmMGWSM+cwpKkL3TIClEzOtzFciL7rqi8+4p54hMrWoqKUiwBmwIsOXiNI5jhOycB4whlMlola/SVokb5UWgJHL+gFlb42mASmJ5muA4UDaCRKtjHM8hpqJsRXR+AdjnFhp1xSU5rhKkgxuBawm6hArZ06EOIDcRRKnLTFVtzgjgWFEoUkEWmCY2uIvQeN7cYVDhbe7wKBylISFJB6wq/K/LSsnSw8S4iGkBeWRMa7QTNAHtIiJ8MWk5hadJqs8c7RYPFBlhK+8l5sKQUqBymUqEmBuLzTV7sPg9FpUBaCFki2gIVI/I106GK7UIAmExMTmGvLzrZHadBiAm4JHiF41j3VTO13Y9vDsKeZK1JQUhQXCpEgEiI9G1zM3qjpeUiFRBEZZEg6EDXz153FbOnbk9o0QSShMCbqAPu93vFantKgWOUEmB4hH9K405ikqUDBQmBlV6UAzIIBunNIvoIsRamGBx5S9mISFG4CjmbWnUFMKgEW3gQRbSunTqJ7RA+s2kXIkgyAJJBzQR8OtGscQz+gpOaJKZvHMXuOtcpZS84VKS0sRdTUHILkK7vKbXm3hUOoNWHh2KW2QlAUSmCtteZRyqAMNkEg6kWgkg2gV06W0cSPrISr2QfeKlaxmHJujIeY/UXoBpkKEpJgbHW+kcz7qEciTqOhpoppUXIkr1Hptgy1spSoS25+f6GpEuuDUT5X/Q1Si5FxIPMW/Oime0LqLHxjrr76UdABlDb5Y+nEMa2/qH37y4oeBrZSQaQYPtEyuyjkPXT2GnDb9uY5iu8N1w0YKitkSJ1gT9c/dSzFMkbT/XKDzHOmylTpQj6730ohgwWsZX1tAiIiYA1F7yd0nT40nxuHHq76A2sRIMix0I9lWVUT5QT/mH5j30ixwjL5IHLnVVMyWoMSsYlBBEiJEjqDvWVvj1SU+0f5U1lWrxIzFT/AGrBWlvDNqfdhCQEzEjyuRfa3Wij2Ix+KQFYjEIbMSGYKgDAABCSEg2F/Eau3AeFMYdJS02lANzGpPMk3J86Y4nFttIK3FpQgaqUYA9pqM3bmWrZeJ8+cTwTrDimnkFCxqNjyKT6yetWjsh2/Xg0928FOs+qAfGnombZfPTblWftC7Ws40oZwzWcoM98UwY5IGuXmTy03pTwrs6gQp451fhGg/i/F8vOsp03Y+TjvDd1VfP+kf8AEe2GP4jKMOPsuHNiUqOZQ/eXYq8kwOZovgHAWcPBAzL/ABq165fw+yvcOQIAsOlHMqq5KCpnkyGpWZ8DAjzAAEydAJPXkPaYFGIdspw3IiOUmwtyHLpQGAMtuDfwn2A3+YozDQUqSqyVRfkRcEDf+tY3MwcSrcWRiGsQrHIU2pKGiFBzNKRMkpgXKj5TpW7OCZcZ+2Yl5QWtAKi24ptKU+q22EmVQToZJJPlVlewBUkoORSDIIzCCDYzME26ULwrslhGVhwNpzgyIJVlPMFXo+z3igYC9xNUm1jzDexCHhhEF8qKyCPF6UZsyc37wTlB6mrS2NOg+Jv+dCIOhPpbDbpbb8/nWcbxF7HPKwOEJDabYnEg+gN22+azcT59alqGwlVFbtM4pxNPEMUnhzL/AHaPF3zqSAVhPpMtc1HQnkDrBmy9o+E8Pa4eWcQ0kYVtICUj0gdE92de9J31JJnU1TO2v7PEMs/aMEFJLScykFwiQgT3iFn0ViJiQOUEXr+C4jjuJlv7Q0p5lgiRnQ3nVHrHdURJiwO2aajO5jLvKoi/s32VDiAtzvC3/wApBUTCSZzDYAk7ATryp812ZZSFAJX4hB8R2IPzFMOJ8bxyCEs8MJjUlYUkDYDKU/ppQ2E49xQrSFcMTlJAPiy23uVmPOD5V209p25e8a9lux7Knc5SrKBCpUozO2t66MpACeXL2UHw9wgBKUADclQ16DU+Zij/AK1rMzbyBdk5lagE+XlXKMXwJpxalqZJKiVHxuaqM/irpnGX3ktL7pkOLkBKS4EAg6nMRaL+6qi5xDHCT9ha/wD6Z/7a6xmbgIiwHZ5lDqFBkghSTOZzY/xV1gxpEnl+tcvc7X4lJg4JAP8A1j/po3B9t8aVR9kR/wCaf9NCWHeGEY5Al8ewSFNqaWmUKBSRsQqxHSub4/sy2HFhTUmTJlV+tjFNX+2eOSY+yNe1xX5Jpfiu1uLUZOEZB/6i/wDTXbx3m+G/aCr7OtKMlrYDU6AQN+QFTNcCaCchZBRJVF7EwCQZkGAPOK0/4lxe2FZ/mX+lRL7TYwf/AE7XvVXeIveb4T9pYuHsBpGRKfu9AdSmdrn4THKi2uzrLyQVoQopGVKjJMawTqRJOt71WcBx3HuKIRh2bCTIXEHQH62pr9o4gBmbZZ08SCF26pIIzJ+I66k1BYXEW3lNjGz0JAQfRAgKBnTX+IbXvYVGtHhJX4k2CVA3k7A9BsenOhmWMaq6Rh0IIlSFpWog7iyhmHJVj0FVvtL2uWy4prBht5TOYPoJJMgyvIm3eJSfCSJKctwAJpiXXmJqLvGI/eYMZknMkancfxDbz060udNOODpQ+2HErCHRZaEKzhpwek2TZVja/wAaQ/25hHVqbLzbbqVFBnwgqSYIKTBF9026b1UtRT1kT0WHSQumt8Hxd1k+BVuRuK9xjCkGFCJuDqCOYIsR1FLnafYMMxFypxLnw3tW24QHBkVz+vrpTh1ciQcw5j9N/q1cqcozh/HnGdDmTyNKbT/4x6aj/KXHHJtzH1rSHH4s738WYzedqZ4TjLb4kHKr6+r0u4m30A+R/Q1irY2hM1xEWKcBKY5XtvAB89B76yoVg5oIjWsqpeJM3MacV7ZNtAhqHVjr4B5q38h8K5/xR7E45YU+4rINBEfyI0A6m5rZASDlFwNzFz0nQVMFjp/loEobvV+kqapt9M2weBS2IQI58z7d6PbQaEZc6j/LRKCk7j3j9asGBYSVhfJhzM8j7qPYnkfdS1iDEa8ppk2tKeqvOQP1NCTAtG+BUUEKvPKNQefSmSFtqvJR0iR7IuBSBl0a399MGXBy+NKZesIHpGyAgevPkn9Yolt4D0R7Tc+zYUsbWOXxpJxzjTi3U4HBDNiV2UoGzKd1E7GL9BG5AKHsBcxiXY2EG7d9sMmbDMK8Zs44D6PNCT+LmdtNdLf+yriuFXhEMMeBxsfetn0lK9Zz95JO40sLRFDtfs3wf2XuFCXdTiPXz87+r+7y63rkvF+GPYLFKYzHvEkAKbJBUFjwxFwVAgZesVE5LS5FCiwnSO3PaFeNfHDsIrwA/fOC4OU+IW1QkxPNUDze8LwaGGktNiEpHtJ3UeZJuaQ9j+CDCteKO9XBWRtyQDyTPtJJqwBdOSnYSepU3HEnz16FVHk+o08+teIF9QfbHziuIgi8Z4PnRjHiUBS8KgRTLhKbFVKbAvHpkgQgYcXBn31EOGp5minBvyrO8sI30pNzH7V6xPjuEIgyArfTT27UkGCLapT4hy3H61bcaIbVSRP17zzrjTWoMzhWek3l47QfEPCNKDLqTaBTnFYdK03F+ehtSLF8GUkgpc6wofmP0qR9M98ZnoUtbTt5sTZISBFqAxuIABrF4PEJ2SrolX6xSxbTi3m0LSpIUtIMiBE3+E0k0nBsRKhqabC4Mu/Z/DZGQSPEvxn2+iP5Y9pNMq0S5Ule2ihVCieA7l2LGLuN8WRh2wpSkpUVBKAo5QtRkhIP4iAY5muGcFh/E96tPd4pkqdWj0EOuINvSI7lwulCVA+E5jGU2Nk/bdjJcw7OwStZHVRCU/AK99Vvs7jWH0uYbGLLZcQhtvExcZVBQQ8T6SJSmCbgSCoCIRVPmtHUxiAOOJeUpL0YfE3SpwgoQ4d04hP/AC1zqsCDPiA9KnPAeEuYx44XGAoUhIh9RAcRMBtEmz6VGyZM6lKotQnG8AtlYw+PBBA+5xSQVeEaBW7rYtb00TaRYy4x/wCzYdnCYgFxDmZ7MhclCc2Vk4dXoqSAFLym33o9E3CoyP8AjPAsTwlrvGnvtGFzALZcGXKVGApMHwkm2ZMaiQoUjVxV9xJcwq+9AEqZWgd82BqYRHeo/eTpuBQmM4ni20pJfOLwqvCO8JcbVvkcSo5m3BYwSFDVJIvXmB4A5ifvuHBwqQRmbKglbKjJBQ6SlLibGDIUNwdaIOy8GCyK3InjPa5R9NtJHNJI+Bn502wPFmXrAlKvwqsfZaDSjiLGZZbxqDhcVs6U5W3OReSkQCf/ALqLcxvSTH4JxheRxJSrUbhQ2UhQspJ5inJqXXnMS+lpsMYl/RKTKTB+ulOcJxbMMq9fnXPsB2tebSElLbkaFSfF7TvW7vbJ7Ztkf4CfzFUnU0yMyUaaqpxaXd9AzCOv0K9qn4Ptu9PjQyeRyfO9ZWjVJaC2lq3xBcKkGZFeIFZWVUk1pOgUQ2Kysp8SYzwXorO8D4mimKysoO8Aw9imDNZWUBnQsGx8j8qU/sRSCjEuEArKkArN1GQSZOpvfzrKyotRyPzlWm4P5TqSa4jwzx8ZcK/Ee9xF1XPhzBOvIAAcorKyp15HzlD+k/KdDFTYX0k+YrKyqmka8yfBiQSbmtsNfNN9da8rKUesYOkld9Xy/M094Z/disrKVU9MdS9UKoXCaqrKykjgx55E94h/dq8qS4dIOomw+ZrKymU/TE1PUISgaedL27m96yspiwH6TVQ8RrZIrKyiMWOYUjaihpWVlaI+cN/a3/8AMD/0m/mqqbFZWVK/qMpXgTo2F+87OuFfjKCvIVeIoyrhOWfRgWEbUt414mccFXDa8H3YNwjM2kKyfhkAAxsKysoIUV9hRmxK2zdC2HsyDdKsqZTmToqDcTpXQ/2PJAwVhq44T1ICAJ52rKyuM6C/trQPs+HMCe9ImLwUKJE8pA9wqkcPGbhWJzeLu3mu7m/d5ozZJ9Gd41rKyunSsgVhFZWV06YkVlZWV02f/9k="/>
          <p:cNvSpPr>
            <a:spLocks noChangeAspect="1" noChangeArrowheads="1"/>
          </p:cNvSpPr>
          <p:nvPr/>
        </p:nvSpPr>
        <p:spPr bwMode="auto">
          <a:xfrm>
            <a:off x="307975" y="-1524000"/>
            <a:ext cx="671512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52600" y="256758"/>
            <a:ext cx="8983979" cy="677108"/>
          </a:xfrm>
        </p:spPr>
        <p:txBody>
          <a:bodyPr/>
          <a:lstStyle/>
          <a:p>
            <a:pPr algn="ctr"/>
            <a:r>
              <a:rPr lang="en-US" dirty="0" err="1" smtClean="0"/>
              <a:t>Googleit</a:t>
            </a:r>
            <a:endParaRPr lang="uk-UA" dirty="0"/>
          </a:p>
        </p:txBody>
      </p:sp>
      <p:pic>
        <p:nvPicPr>
          <p:cNvPr id="10242" name="Picture 2" descr="goog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102811"/>
            <a:ext cx="1674223" cy="98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919" y="1219200"/>
            <a:ext cx="4875881" cy="509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1300" b="1" dirty="0"/>
              <a:t>1. </a:t>
            </a:r>
            <a:r>
              <a:rPr lang="uk-UA" sz="1300" b="1" dirty="0" err="1"/>
              <a:t>Как</a:t>
            </a:r>
            <a:r>
              <a:rPr lang="uk-UA" sz="1300" b="1" dirty="0"/>
              <a:t> найти </a:t>
            </a:r>
            <a:r>
              <a:rPr lang="uk-UA" sz="1300" b="1" dirty="0" err="1"/>
              <a:t>точную</a:t>
            </a:r>
            <a:r>
              <a:rPr lang="uk-UA" sz="1300" b="1" dirty="0"/>
              <a:t> фразу </a:t>
            </a:r>
            <a:r>
              <a:rPr lang="uk-UA" sz="1300" b="1" dirty="0" err="1"/>
              <a:t>или</a:t>
            </a:r>
            <a:r>
              <a:rPr lang="uk-UA" sz="1300" b="1" dirty="0"/>
              <a:t> форму слова</a:t>
            </a:r>
            <a:endParaRPr lang="uk-UA" sz="1300" dirty="0"/>
          </a:p>
          <a:p>
            <a:r>
              <a:rPr lang="uk-UA" sz="1300" dirty="0"/>
              <a:t>С </a:t>
            </a:r>
            <a:r>
              <a:rPr lang="uk-UA" sz="1300" dirty="0" err="1"/>
              <a:t>помощью</a:t>
            </a:r>
            <a:r>
              <a:rPr lang="uk-UA" sz="1300" dirty="0"/>
              <a:t> оператора ” “. Заключите фразу </a:t>
            </a:r>
            <a:r>
              <a:rPr lang="uk-UA" sz="1300" dirty="0" err="1"/>
              <a:t>или</a:t>
            </a:r>
            <a:r>
              <a:rPr lang="uk-UA" sz="1300" dirty="0"/>
              <a:t> слово в </a:t>
            </a:r>
            <a:r>
              <a:rPr lang="uk-UA" sz="1300" dirty="0" err="1"/>
              <a:t>кавычки</a:t>
            </a:r>
            <a:r>
              <a:rPr lang="uk-UA" sz="1300" dirty="0"/>
              <a:t>, и </a:t>
            </a:r>
            <a:r>
              <a:rPr lang="uk-UA" sz="1300" dirty="0" err="1"/>
              <a:t>Google</a:t>
            </a:r>
            <a:r>
              <a:rPr lang="uk-UA" sz="1300" dirty="0"/>
              <a:t> </a:t>
            </a:r>
            <a:r>
              <a:rPr lang="uk-UA" sz="1300" dirty="0" err="1"/>
              <a:t>будет</a:t>
            </a:r>
            <a:r>
              <a:rPr lang="uk-UA" sz="1300" dirty="0"/>
              <a:t> </a:t>
            </a:r>
            <a:r>
              <a:rPr lang="uk-UA" sz="1300" dirty="0" err="1"/>
              <a:t>искать</a:t>
            </a:r>
            <a:r>
              <a:rPr lang="uk-UA" sz="1300" dirty="0"/>
              <a:t> </a:t>
            </a:r>
            <a:r>
              <a:rPr lang="uk-UA" sz="1300" dirty="0" err="1"/>
              <a:t>веб-страницы</a:t>
            </a:r>
            <a:r>
              <a:rPr lang="uk-UA" sz="1300" dirty="0"/>
              <a:t>, </a:t>
            </a:r>
            <a:r>
              <a:rPr lang="uk-UA" sz="1300" dirty="0" err="1"/>
              <a:t>где</a:t>
            </a:r>
            <a:r>
              <a:rPr lang="uk-UA" sz="1300" dirty="0"/>
              <a:t> </a:t>
            </a:r>
            <a:r>
              <a:rPr lang="uk-UA" sz="1300" dirty="0" err="1"/>
              <a:t>есть</a:t>
            </a:r>
            <a:r>
              <a:rPr lang="uk-UA" sz="1300" dirty="0"/>
              <a:t> </a:t>
            </a:r>
            <a:r>
              <a:rPr lang="uk-UA" sz="1300" dirty="0" err="1"/>
              <a:t>ровно</a:t>
            </a:r>
            <a:r>
              <a:rPr lang="uk-UA" sz="1300" dirty="0"/>
              <a:t> </a:t>
            </a:r>
            <a:r>
              <a:rPr lang="uk-UA" sz="1300" dirty="0" err="1"/>
              <a:t>такая</a:t>
            </a:r>
            <a:r>
              <a:rPr lang="uk-UA" sz="1300" dirty="0"/>
              <a:t> фраза (форма слова).</a:t>
            </a:r>
          </a:p>
          <a:p>
            <a:r>
              <a:rPr lang="uk-UA" sz="1300" b="1" dirty="0"/>
              <a:t>Пример:</a:t>
            </a:r>
            <a:endParaRPr lang="uk-UA" sz="1300" dirty="0"/>
          </a:p>
          <a:p>
            <a:r>
              <a:rPr lang="uk-UA" sz="1300" dirty="0"/>
              <a:t>[«я к вам пишу»]</a:t>
            </a:r>
          </a:p>
          <a:p>
            <a:r>
              <a:rPr lang="uk-UA" sz="1300" b="1" dirty="0"/>
              <a:t>2. </a:t>
            </a:r>
            <a:r>
              <a:rPr lang="uk-UA" sz="1300" b="1" dirty="0" err="1"/>
              <a:t>Как</a:t>
            </a:r>
            <a:r>
              <a:rPr lang="uk-UA" sz="1300" b="1" dirty="0"/>
              <a:t> найти цитату, в </a:t>
            </a:r>
            <a:r>
              <a:rPr lang="uk-UA" sz="1300" b="1" dirty="0" err="1"/>
              <a:t>которой</a:t>
            </a:r>
            <a:r>
              <a:rPr lang="uk-UA" sz="1300" b="1" dirty="0"/>
              <a:t> пропущено слово</a:t>
            </a:r>
            <a:endParaRPr lang="uk-UA" sz="1300" dirty="0"/>
          </a:p>
          <a:p>
            <a:r>
              <a:rPr lang="uk-UA" sz="1300" dirty="0" err="1"/>
              <a:t>Забыли</a:t>
            </a:r>
            <a:r>
              <a:rPr lang="uk-UA" sz="1300" dirty="0"/>
              <a:t> слово в </a:t>
            </a:r>
            <a:r>
              <a:rPr lang="uk-UA" sz="1300" dirty="0" err="1"/>
              <a:t>цитате</a:t>
            </a:r>
            <a:r>
              <a:rPr lang="uk-UA" sz="1300" dirty="0"/>
              <a:t>? </a:t>
            </a:r>
            <a:r>
              <a:rPr lang="uk-UA" sz="1300" dirty="0" err="1"/>
              <a:t>Возьмите</a:t>
            </a:r>
            <a:r>
              <a:rPr lang="uk-UA" sz="1300" dirty="0"/>
              <a:t> всю цитату в </a:t>
            </a:r>
            <a:r>
              <a:rPr lang="uk-UA" sz="1300" dirty="0" err="1"/>
              <a:t>кавычки</a:t>
            </a:r>
            <a:r>
              <a:rPr lang="uk-UA" sz="1300" dirty="0"/>
              <a:t>, а </a:t>
            </a:r>
            <a:r>
              <a:rPr lang="uk-UA" sz="1300" dirty="0" err="1"/>
              <a:t>вместо</a:t>
            </a:r>
            <a:r>
              <a:rPr lang="uk-UA" sz="1300" dirty="0"/>
              <a:t> </a:t>
            </a:r>
            <a:r>
              <a:rPr lang="uk-UA" sz="1300" dirty="0" err="1"/>
              <a:t>пропущенного</a:t>
            </a:r>
            <a:r>
              <a:rPr lang="uk-UA" sz="1300" dirty="0"/>
              <a:t> слова </a:t>
            </a:r>
            <a:r>
              <a:rPr lang="uk-UA" sz="1300" dirty="0" err="1"/>
              <a:t>поставьте</a:t>
            </a:r>
            <a:r>
              <a:rPr lang="uk-UA" sz="1300" dirty="0"/>
              <a:t> </a:t>
            </a:r>
            <a:r>
              <a:rPr lang="uk-UA" sz="1300" dirty="0" err="1"/>
              <a:t>звездочку</a:t>
            </a:r>
            <a:r>
              <a:rPr lang="uk-UA" sz="1300" dirty="0"/>
              <a:t> *. Цитата </a:t>
            </a:r>
            <a:r>
              <a:rPr lang="uk-UA" sz="1300" dirty="0" err="1"/>
              <a:t>найдется</a:t>
            </a:r>
            <a:r>
              <a:rPr lang="uk-UA" sz="1300" dirty="0"/>
              <a:t> </a:t>
            </a:r>
            <a:r>
              <a:rPr lang="uk-UA" sz="1300" dirty="0" err="1"/>
              <a:t>вместе</a:t>
            </a:r>
            <a:r>
              <a:rPr lang="uk-UA" sz="1300" dirty="0"/>
              <a:t> с </a:t>
            </a:r>
            <a:r>
              <a:rPr lang="uk-UA" sz="1300" dirty="0" err="1"/>
              <a:t>забытым</a:t>
            </a:r>
            <a:r>
              <a:rPr lang="uk-UA" sz="1300" dirty="0"/>
              <a:t> словом.</a:t>
            </a:r>
          </a:p>
          <a:p>
            <a:r>
              <a:rPr lang="uk-UA" sz="1300" b="1" dirty="0"/>
              <a:t>Пример:</a:t>
            </a:r>
            <a:endParaRPr lang="uk-UA" sz="1300" dirty="0"/>
          </a:p>
          <a:p>
            <a:r>
              <a:rPr lang="uk-UA" sz="1300" dirty="0"/>
              <a:t>[«</a:t>
            </a:r>
            <a:r>
              <a:rPr lang="uk-UA" sz="1300" dirty="0" err="1"/>
              <a:t>ночь</a:t>
            </a:r>
            <a:r>
              <a:rPr lang="uk-UA" sz="1300" dirty="0"/>
              <a:t> </a:t>
            </a:r>
            <a:r>
              <a:rPr lang="uk-UA" sz="1300" dirty="0" err="1"/>
              <a:t>улица</a:t>
            </a:r>
            <a:r>
              <a:rPr lang="uk-UA" sz="1300" dirty="0"/>
              <a:t> * аптека»]</a:t>
            </a:r>
          </a:p>
          <a:p>
            <a:r>
              <a:rPr lang="uk-UA" sz="1300" b="1" dirty="0"/>
              <a:t>3. </a:t>
            </a:r>
            <a:r>
              <a:rPr lang="uk-UA" sz="1300" b="1" dirty="0" err="1"/>
              <a:t>Как</a:t>
            </a:r>
            <a:r>
              <a:rPr lang="uk-UA" sz="1300" b="1" dirty="0"/>
              <a:t> найти </a:t>
            </a:r>
            <a:r>
              <a:rPr lang="uk-UA" sz="1300" b="1" dirty="0" err="1"/>
              <a:t>любые</a:t>
            </a:r>
            <a:r>
              <a:rPr lang="uk-UA" sz="1300" b="1" dirty="0"/>
              <a:t> </a:t>
            </a:r>
            <a:r>
              <a:rPr lang="uk-UA" sz="1300" b="1" dirty="0" err="1"/>
              <a:t>из</a:t>
            </a:r>
            <a:r>
              <a:rPr lang="uk-UA" sz="1300" b="1" dirty="0"/>
              <a:t> </a:t>
            </a:r>
            <a:r>
              <a:rPr lang="uk-UA" sz="1300" b="1" dirty="0" err="1"/>
              <a:t>нескольких</a:t>
            </a:r>
            <a:r>
              <a:rPr lang="uk-UA" sz="1300" b="1" dirty="0"/>
              <a:t> </a:t>
            </a:r>
            <a:r>
              <a:rPr lang="uk-UA" sz="1300" b="1" dirty="0" err="1"/>
              <a:t>слов</a:t>
            </a:r>
            <a:endParaRPr lang="uk-UA" sz="1300" dirty="0"/>
          </a:p>
          <a:p>
            <a:r>
              <a:rPr lang="uk-UA" sz="1300" dirty="0"/>
              <a:t>Просто перечислите все </a:t>
            </a:r>
            <a:r>
              <a:rPr lang="uk-UA" sz="1300" dirty="0" err="1"/>
              <a:t>подходящие</a:t>
            </a:r>
            <a:r>
              <a:rPr lang="uk-UA" sz="1300" dirty="0"/>
              <a:t> </a:t>
            </a:r>
            <a:r>
              <a:rPr lang="uk-UA" sz="1300" dirty="0" err="1"/>
              <a:t>варианты</a:t>
            </a:r>
            <a:r>
              <a:rPr lang="uk-UA" sz="1300" dirty="0"/>
              <a:t> через </a:t>
            </a:r>
            <a:r>
              <a:rPr lang="uk-UA" sz="1300" dirty="0" err="1"/>
              <a:t>вертикальный</a:t>
            </a:r>
            <a:r>
              <a:rPr lang="uk-UA" sz="1300" dirty="0"/>
              <a:t> </a:t>
            </a:r>
            <a:r>
              <a:rPr lang="uk-UA" sz="1300" dirty="0" err="1"/>
              <a:t>слеш</a:t>
            </a:r>
            <a:r>
              <a:rPr lang="uk-UA" sz="1300" dirty="0"/>
              <a:t>: |. </a:t>
            </a:r>
            <a:r>
              <a:rPr lang="uk-UA" sz="1300" dirty="0" err="1"/>
              <a:t>Google</a:t>
            </a:r>
            <a:r>
              <a:rPr lang="uk-UA" sz="1300" dirty="0"/>
              <a:t> </a:t>
            </a:r>
            <a:r>
              <a:rPr lang="uk-UA" sz="1300" dirty="0" err="1"/>
              <a:t>будет</a:t>
            </a:r>
            <a:r>
              <a:rPr lang="uk-UA" sz="1300" dirty="0"/>
              <a:t> </a:t>
            </a:r>
            <a:r>
              <a:rPr lang="uk-UA" sz="1300" dirty="0" err="1"/>
              <a:t>искать</a:t>
            </a:r>
            <a:r>
              <a:rPr lang="uk-UA" sz="1300" dirty="0"/>
              <a:t> </a:t>
            </a:r>
            <a:r>
              <a:rPr lang="uk-UA" sz="1300" dirty="0" err="1"/>
              <a:t>документы</a:t>
            </a:r>
            <a:r>
              <a:rPr lang="uk-UA" sz="1300" dirty="0"/>
              <a:t> с </a:t>
            </a:r>
            <a:r>
              <a:rPr lang="uk-UA" sz="1300" dirty="0" err="1"/>
              <a:t>любым</a:t>
            </a:r>
            <a:r>
              <a:rPr lang="uk-UA" sz="1300" dirty="0"/>
              <a:t> </a:t>
            </a:r>
            <a:r>
              <a:rPr lang="uk-UA" sz="1300" dirty="0" err="1"/>
              <a:t>из</a:t>
            </a:r>
            <a:r>
              <a:rPr lang="uk-UA" sz="1300" dirty="0"/>
              <a:t> </a:t>
            </a:r>
            <a:r>
              <a:rPr lang="uk-UA" sz="1300" dirty="0" err="1"/>
              <a:t>этих</a:t>
            </a:r>
            <a:r>
              <a:rPr lang="uk-UA" sz="1300" dirty="0"/>
              <a:t> </a:t>
            </a:r>
            <a:r>
              <a:rPr lang="uk-UA" sz="1300" dirty="0" err="1"/>
              <a:t>слов</a:t>
            </a:r>
            <a:r>
              <a:rPr lang="uk-UA" sz="1300" dirty="0"/>
              <a:t>.</a:t>
            </a:r>
          </a:p>
          <a:p>
            <a:r>
              <a:rPr lang="uk-UA" sz="1300" b="1" dirty="0"/>
              <a:t>Пример:</a:t>
            </a:r>
            <a:endParaRPr lang="uk-UA" sz="1300" dirty="0"/>
          </a:p>
          <a:p>
            <a:r>
              <a:rPr lang="uk-UA" sz="1300" dirty="0"/>
              <a:t>[</a:t>
            </a:r>
            <a:r>
              <a:rPr lang="uk-UA" sz="1300" dirty="0" err="1"/>
              <a:t>ананасы</a:t>
            </a:r>
            <a:r>
              <a:rPr lang="uk-UA" sz="1300" dirty="0"/>
              <a:t> | рябчики | </a:t>
            </a:r>
            <a:r>
              <a:rPr lang="uk-UA" sz="1300" dirty="0" err="1"/>
              <a:t>шампанское</a:t>
            </a:r>
            <a:r>
              <a:rPr lang="uk-UA" sz="1300" dirty="0"/>
              <a:t>]</a:t>
            </a:r>
            <a:br>
              <a:rPr lang="uk-UA" sz="1300" dirty="0"/>
            </a:br>
            <a:r>
              <a:rPr lang="uk-UA" sz="1300" dirty="0"/>
              <a:t>[</a:t>
            </a:r>
            <a:r>
              <a:rPr lang="uk-UA" sz="1300" dirty="0" err="1"/>
              <a:t>дачные</a:t>
            </a:r>
            <a:r>
              <a:rPr lang="uk-UA" sz="1300" dirty="0"/>
              <a:t> </a:t>
            </a:r>
            <a:r>
              <a:rPr lang="uk-UA" sz="1300" dirty="0" err="1"/>
              <a:t>участки</a:t>
            </a:r>
            <a:r>
              <a:rPr lang="uk-UA" sz="1300" dirty="0"/>
              <a:t> (</a:t>
            </a:r>
            <a:r>
              <a:rPr lang="uk-UA" sz="1300" dirty="0" err="1"/>
              <a:t>рублевское</a:t>
            </a:r>
            <a:r>
              <a:rPr lang="uk-UA" sz="1300" dirty="0"/>
              <a:t> | </a:t>
            </a:r>
            <a:r>
              <a:rPr lang="uk-UA" sz="1300" dirty="0" err="1"/>
              <a:t>киевское</a:t>
            </a:r>
            <a:r>
              <a:rPr lang="uk-UA" sz="1300" dirty="0"/>
              <a:t> | </a:t>
            </a:r>
            <a:r>
              <a:rPr lang="uk-UA" sz="1300" dirty="0" err="1"/>
              <a:t>минское</a:t>
            </a:r>
            <a:r>
              <a:rPr lang="uk-UA" sz="1300" dirty="0"/>
              <a:t>) </a:t>
            </a:r>
            <a:r>
              <a:rPr lang="uk-UA" sz="1300" dirty="0" err="1"/>
              <a:t>шоссе</a:t>
            </a:r>
            <a:r>
              <a:rPr lang="uk-UA" sz="1300" dirty="0"/>
              <a:t>]</a:t>
            </a:r>
          </a:p>
          <a:p>
            <a:r>
              <a:rPr lang="uk-UA" sz="1300" b="1" dirty="0"/>
              <a:t>4. </a:t>
            </a:r>
            <a:r>
              <a:rPr lang="uk-UA" sz="1300" b="1" dirty="0" err="1"/>
              <a:t>Как</a:t>
            </a:r>
            <a:r>
              <a:rPr lang="uk-UA" sz="1300" b="1" dirty="0"/>
              <a:t> найти слова в </a:t>
            </a:r>
            <a:r>
              <a:rPr lang="uk-UA" sz="1300" b="1" dirty="0" err="1"/>
              <a:t>пределах</a:t>
            </a:r>
            <a:r>
              <a:rPr lang="uk-UA" sz="1300" b="1" dirty="0"/>
              <a:t> одного </a:t>
            </a:r>
            <a:r>
              <a:rPr lang="uk-UA" sz="1300" b="1" dirty="0" err="1"/>
              <a:t>предложения</a:t>
            </a:r>
            <a:endParaRPr lang="uk-UA" sz="1300" dirty="0"/>
          </a:p>
          <a:p>
            <a:r>
              <a:rPr lang="uk-UA" sz="1300" dirty="0" err="1"/>
              <a:t>Используйте</a:t>
            </a:r>
            <a:r>
              <a:rPr lang="uk-UA" sz="1300" dirty="0"/>
              <a:t> оператор с </a:t>
            </a:r>
            <a:r>
              <a:rPr lang="uk-UA" sz="1300" dirty="0" err="1"/>
              <a:t>красивым</a:t>
            </a:r>
            <a:r>
              <a:rPr lang="uk-UA" sz="1300" dirty="0"/>
              <a:t> </a:t>
            </a:r>
            <a:r>
              <a:rPr lang="uk-UA" sz="1300" dirty="0" err="1"/>
              <a:t>именем</a:t>
            </a:r>
            <a:r>
              <a:rPr lang="uk-UA" sz="1300" dirty="0"/>
              <a:t> «</a:t>
            </a:r>
            <a:r>
              <a:rPr lang="uk-UA" sz="1300" dirty="0" err="1"/>
              <a:t>амперсанд</a:t>
            </a:r>
            <a:r>
              <a:rPr lang="uk-UA" sz="1300" dirty="0"/>
              <a:t>» — &amp;. </a:t>
            </a:r>
            <a:r>
              <a:rPr lang="uk-UA" sz="1300" dirty="0" err="1"/>
              <a:t>Если</a:t>
            </a:r>
            <a:r>
              <a:rPr lang="uk-UA" sz="1300" dirty="0"/>
              <a:t> </a:t>
            </a:r>
            <a:r>
              <a:rPr lang="uk-UA" sz="1300" dirty="0" err="1"/>
              <a:t>соединить</a:t>
            </a:r>
            <a:r>
              <a:rPr lang="uk-UA" sz="1300" dirty="0"/>
              <a:t> слова </a:t>
            </a:r>
            <a:r>
              <a:rPr lang="uk-UA" sz="1300" dirty="0" err="1"/>
              <a:t>амперсандом</a:t>
            </a:r>
            <a:r>
              <a:rPr lang="uk-UA" sz="1300" dirty="0"/>
              <a:t>, </a:t>
            </a:r>
            <a:r>
              <a:rPr lang="uk-UA" sz="1300" dirty="0" err="1"/>
              <a:t>Google</a:t>
            </a:r>
            <a:r>
              <a:rPr lang="uk-UA" sz="1300" dirty="0"/>
              <a:t> </a:t>
            </a:r>
            <a:r>
              <a:rPr lang="uk-UA" sz="1300" dirty="0" err="1"/>
              <a:t>найдет</a:t>
            </a:r>
            <a:r>
              <a:rPr lang="uk-UA" sz="1300" dirty="0"/>
              <a:t> </a:t>
            </a:r>
            <a:r>
              <a:rPr lang="uk-UA" sz="1300" dirty="0" err="1"/>
              <a:t>документы</a:t>
            </a:r>
            <a:r>
              <a:rPr lang="uk-UA" sz="1300" dirty="0"/>
              <a:t>, </a:t>
            </a:r>
            <a:r>
              <a:rPr lang="uk-UA" sz="1300" dirty="0" err="1"/>
              <a:t>где</a:t>
            </a:r>
            <a:r>
              <a:rPr lang="uk-UA" sz="1300" dirty="0"/>
              <a:t> </a:t>
            </a:r>
            <a:r>
              <a:rPr lang="uk-UA" sz="1300" dirty="0" err="1"/>
              <a:t>эти</a:t>
            </a:r>
            <a:r>
              <a:rPr lang="uk-UA" sz="1300" dirty="0"/>
              <a:t> слова </a:t>
            </a:r>
            <a:r>
              <a:rPr lang="uk-UA" sz="1300" dirty="0" err="1"/>
              <a:t>стоят</a:t>
            </a:r>
            <a:r>
              <a:rPr lang="uk-UA" sz="1300" dirty="0"/>
              <a:t> в </a:t>
            </a:r>
            <a:r>
              <a:rPr lang="uk-UA" sz="1300" dirty="0" err="1"/>
              <a:t>одном</a:t>
            </a:r>
            <a:r>
              <a:rPr lang="uk-UA" sz="1300" dirty="0"/>
              <a:t> </a:t>
            </a:r>
            <a:r>
              <a:rPr lang="uk-UA" sz="1300" dirty="0" err="1"/>
              <a:t>предложении</a:t>
            </a:r>
            <a:r>
              <a:rPr lang="uk-UA" sz="1300" dirty="0"/>
              <a:t>.</a:t>
            </a:r>
          </a:p>
          <a:p>
            <a:r>
              <a:rPr lang="uk-UA" sz="1300" b="1" dirty="0"/>
              <a:t>Пример:</a:t>
            </a:r>
            <a:endParaRPr lang="uk-UA" sz="1300" dirty="0"/>
          </a:p>
          <a:p>
            <a:r>
              <a:rPr lang="uk-UA" sz="1300" dirty="0"/>
              <a:t>[</a:t>
            </a:r>
            <a:r>
              <a:rPr lang="uk-UA" sz="1300" dirty="0" err="1"/>
              <a:t>памятник</a:t>
            </a:r>
            <a:r>
              <a:rPr lang="uk-UA" sz="1300" dirty="0"/>
              <a:t> </a:t>
            </a:r>
            <a:r>
              <a:rPr lang="uk-UA" sz="1300" dirty="0" smtClean="0"/>
              <a:t>Шевченко&amp; </a:t>
            </a:r>
            <a:r>
              <a:rPr lang="uk-UA" sz="1300" dirty="0" err="1" smtClean="0"/>
              <a:t>Киев</a:t>
            </a:r>
            <a:r>
              <a:rPr lang="uk-UA" sz="1300" dirty="0" smtClean="0"/>
              <a:t>]</a:t>
            </a:r>
            <a:endParaRPr lang="uk-UA" sz="13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5105400" y="1190625"/>
            <a:ext cx="6942909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1300" b="1" dirty="0"/>
              <a:t>5. </a:t>
            </a:r>
            <a:r>
              <a:rPr lang="uk-UA" sz="1300" b="1" dirty="0" err="1"/>
              <a:t>Как</a:t>
            </a:r>
            <a:r>
              <a:rPr lang="uk-UA" sz="1300" b="1" dirty="0"/>
              <a:t> найти документ, </a:t>
            </a:r>
            <a:r>
              <a:rPr lang="uk-UA" sz="1300" b="1" dirty="0" err="1"/>
              <a:t>содержащий</a:t>
            </a:r>
            <a:r>
              <a:rPr lang="uk-UA" sz="1300" b="1" dirty="0"/>
              <a:t> </a:t>
            </a:r>
            <a:r>
              <a:rPr lang="uk-UA" sz="1300" b="1" dirty="0" err="1"/>
              <a:t>определённое</a:t>
            </a:r>
            <a:r>
              <a:rPr lang="uk-UA" sz="1300" b="1" dirty="0"/>
              <a:t> слово</a:t>
            </a:r>
            <a:endParaRPr lang="uk-UA" sz="1300" dirty="0"/>
          </a:p>
          <a:p>
            <a:r>
              <a:rPr lang="uk-UA" sz="1300" dirty="0" err="1"/>
              <a:t>Поставьте</a:t>
            </a:r>
            <a:r>
              <a:rPr lang="uk-UA" sz="1300" dirty="0"/>
              <a:t> перед </a:t>
            </a:r>
            <a:r>
              <a:rPr lang="uk-UA" sz="1300" dirty="0" err="1"/>
              <a:t>нужным</a:t>
            </a:r>
            <a:r>
              <a:rPr lang="uk-UA" sz="1300" dirty="0"/>
              <a:t> словом плюс, не </a:t>
            </a:r>
            <a:r>
              <a:rPr lang="uk-UA" sz="1300" dirty="0" err="1"/>
              <a:t>отделяя</a:t>
            </a:r>
            <a:r>
              <a:rPr lang="uk-UA" sz="1300" dirty="0"/>
              <a:t> </a:t>
            </a:r>
            <a:r>
              <a:rPr lang="uk-UA" sz="1300" dirty="0" err="1"/>
              <a:t>его</a:t>
            </a:r>
            <a:r>
              <a:rPr lang="uk-UA" sz="1300" dirty="0"/>
              <a:t> от слова </a:t>
            </a:r>
            <a:r>
              <a:rPr lang="uk-UA" sz="1300" dirty="0" err="1"/>
              <a:t>пробелом</a:t>
            </a:r>
            <a:r>
              <a:rPr lang="uk-UA" sz="1300" dirty="0"/>
              <a:t>. В </a:t>
            </a:r>
            <a:r>
              <a:rPr lang="uk-UA" sz="1300" dirty="0" err="1"/>
              <a:t>запрос</a:t>
            </a:r>
            <a:r>
              <a:rPr lang="uk-UA" sz="1300" dirty="0"/>
              <a:t> </a:t>
            </a:r>
            <a:r>
              <a:rPr lang="uk-UA" sz="1300" dirty="0" err="1"/>
              <a:t>можно</a:t>
            </a:r>
            <a:r>
              <a:rPr lang="uk-UA" sz="1300" dirty="0"/>
              <a:t> включить </a:t>
            </a:r>
            <a:r>
              <a:rPr lang="uk-UA" sz="1300" dirty="0" err="1"/>
              <a:t>несколько</a:t>
            </a:r>
            <a:r>
              <a:rPr lang="uk-UA" sz="1300" dirty="0"/>
              <a:t> </a:t>
            </a:r>
            <a:r>
              <a:rPr lang="uk-UA" sz="1300" dirty="0" err="1"/>
              <a:t>обязательных</a:t>
            </a:r>
            <a:r>
              <a:rPr lang="uk-UA" sz="1300" dirty="0"/>
              <a:t> </a:t>
            </a:r>
            <a:r>
              <a:rPr lang="uk-UA" sz="1300" dirty="0" err="1"/>
              <a:t>слов</a:t>
            </a:r>
            <a:r>
              <a:rPr lang="uk-UA" sz="1300" dirty="0"/>
              <a:t>.</a:t>
            </a:r>
          </a:p>
          <a:p>
            <a:r>
              <a:rPr lang="uk-UA" sz="1300" b="1" dirty="0"/>
              <a:t>Пример:</a:t>
            </a:r>
            <a:endParaRPr lang="uk-UA" sz="1300" dirty="0"/>
          </a:p>
          <a:p>
            <a:r>
              <a:rPr lang="uk-UA" sz="1300" dirty="0"/>
              <a:t>[</a:t>
            </a:r>
            <a:r>
              <a:rPr lang="uk-UA" sz="1300" dirty="0" err="1"/>
              <a:t>Памятник</a:t>
            </a:r>
            <a:r>
              <a:rPr lang="uk-UA" sz="1300" dirty="0"/>
              <a:t> Шолохову </a:t>
            </a:r>
            <a:r>
              <a:rPr lang="uk-UA" sz="1300" dirty="0" err="1"/>
              <a:t>+бульвар</a:t>
            </a:r>
            <a:r>
              <a:rPr lang="uk-UA" sz="1300" dirty="0"/>
              <a:t>]</a:t>
            </a:r>
          </a:p>
          <a:p>
            <a:r>
              <a:rPr lang="uk-UA" sz="1300" b="1" dirty="0"/>
              <a:t>6. </a:t>
            </a:r>
            <a:r>
              <a:rPr lang="uk-UA" sz="1300" b="1" dirty="0" err="1"/>
              <a:t>Как</a:t>
            </a:r>
            <a:r>
              <a:rPr lang="uk-UA" sz="1300" b="1" dirty="0"/>
              <a:t> </a:t>
            </a:r>
            <a:r>
              <a:rPr lang="uk-UA" sz="1300" b="1" dirty="0" err="1"/>
              <a:t>исключить</a:t>
            </a:r>
            <a:r>
              <a:rPr lang="uk-UA" sz="1300" b="1" dirty="0"/>
              <a:t> слово </a:t>
            </a:r>
            <a:r>
              <a:rPr lang="uk-UA" sz="1300" b="1" dirty="0" err="1"/>
              <a:t>из</a:t>
            </a:r>
            <a:r>
              <a:rPr lang="uk-UA" sz="1300" b="1" dirty="0"/>
              <a:t> </a:t>
            </a:r>
            <a:r>
              <a:rPr lang="uk-UA" sz="1300" b="1" dirty="0" err="1"/>
              <a:t>поиска</a:t>
            </a:r>
            <a:endParaRPr lang="uk-UA" sz="1300" dirty="0"/>
          </a:p>
          <a:p>
            <a:r>
              <a:rPr lang="uk-UA" sz="1300" dirty="0" err="1"/>
              <a:t>Поставьте</a:t>
            </a:r>
            <a:r>
              <a:rPr lang="uk-UA" sz="1300" dirty="0"/>
              <a:t> </a:t>
            </a:r>
            <a:r>
              <a:rPr lang="uk-UA" sz="1300" dirty="0" err="1"/>
              <a:t>минус</a:t>
            </a:r>
            <a:r>
              <a:rPr lang="uk-UA" sz="1300" dirty="0"/>
              <a:t> перед словом, </a:t>
            </a:r>
            <a:r>
              <a:rPr lang="uk-UA" sz="1300" dirty="0" err="1"/>
              <a:t>которое</a:t>
            </a:r>
            <a:r>
              <a:rPr lang="uk-UA" sz="1300" dirty="0"/>
              <a:t> </a:t>
            </a:r>
            <a:r>
              <a:rPr lang="uk-UA" sz="1300" dirty="0" err="1"/>
              <a:t>вы</a:t>
            </a:r>
            <a:r>
              <a:rPr lang="uk-UA" sz="1300" dirty="0"/>
              <a:t> не </a:t>
            </a:r>
            <a:r>
              <a:rPr lang="uk-UA" sz="1300" dirty="0" err="1"/>
              <a:t>хотите</a:t>
            </a:r>
            <a:r>
              <a:rPr lang="uk-UA" sz="1300" dirty="0"/>
              <a:t> </a:t>
            </a:r>
            <a:r>
              <a:rPr lang="uk-UA" sz="1300" dirty="0" err="1"/>
              <a:t>видеть</a:t>
            </a:r>
            <a:r>
              <a:rPr lang="uk-UA" sz="1300" dirty="0"/>
              <a:t> в </a:t>
            </a:r>
            <a:r>
              <a:rPr lang="uk-UA" sz="1300" dirty="0" err="1"/>
              <a:t>ответах</a:t>
            </a:r>
            <a:r>
              <a:rPr lang="uk-UA" sz="1300" dirty="0"/>
              <a:t>. Так </a:t>
            </a:r>
            <a:r>
              <a:rPr lang="uk-UA" sz="1300" dirty="0" err="1"/>
              <a:t>можно</a:t>
            </a:r>
            <a:r>
              <a:rPr lang="uk-UA" sz="1300" dirty="0"/>
              <a:t> </a:t>
            </a:r>
            <a:r>
              <a:rPr lang="uk-UA" sz="1300" dirty="0" err="1"/>
              <a:t>исключить</a:t>
            </a:r>
            <a:r>
              <a:rPr lang="uk-UA" sz="1300" dirty="0"/>
              <a:t> </a:t>
            </a:r>
            <a:r>
              <a:rPr lang="uk-UA" sz="1300" dirty="0" err="1"/>
              <a:t>даже</a:t>
            </a:r>
            <a:r>
              <a:rPr lang="uk-UA" sz="1300" dirty="0"/>
              <a:t> </a:t>
            </a:r>
            <a:r>
              <a:rPr lang="uk-UA" sz="1300" dirty="0" err="1"/>
              <a:t>несколько</a:t>
            </a:r>
            <a:r>
              <a:rPr lang="uk-UA" sz="1300" dirty="0"/>
              <a:t> </a:t>
            </a:r>
            <a:r>
              <a:rPr lang="uk-UA" sz="1300" dirty="0" err="1"/>
              <a:t>слов</a:t>
            </a:r>
            <a:r>
              <a:rPr lang="uk-UA" sz="1300" dirty="0"/>
              <a:t>:</a:t>
            </a:r>
          </a:p>
          <a:p>
            <a:r>
              <a:rPr lang="uk-UA" sz="1300" b="1" dirty="0"/>
              <a:t>Пример:</a:t>
            </a:r>
            <a:endParaRPr lang="uk-UA" sz="1300" dirty="0"/>
          </a:p>
          <a:p>
            <a:r>
              <a:rPr lang="uk-UA" sz="1300" dirty="0"/>
              <a:t>[</a:t>
            </a:r>
            <a:r>
              <a:rPr lang="uk-UA" sz="1300" dirty="0" err="1"/>
              <a:t>мумий</a:t>
            </a:r>
            <a:r>
              <a:rPr lang="uk-UA" sz="1300" dirty="0"/>
              <a:t> </a:t>
            </a:r>
            <a:r>
              <a:rPr lang="uk-UA" sz="1300" dirty="0" err="1"/>
              <a:t>тролль</a:t>
            </a:r>
            <a:r>
              <a:rPr lang="uk-UA" sz="1300" dirty="0"/>
              <a:t> </a:t>
            </a:r>
            <a:r>
              <a:rPr lang="uk-UA" sz="1300" dirty="0" err="1"/>
              <a:t>мультфильм</a:t>
            </a:r>
            <a:r>
              <a:rPr lang="uk-UA" sz="1300" dirty="0"/>
              <a:t> </a:t>
            </a:r>
            <a:r>
              <a:rPr lang="uk-UA" sz="1300" dirty="0" err="1"/>
              <a:t>-рок</a:t>
            </a:r>
            <a:r>
              <a:rPr lang="uk-UA" sz="1300" dirty="0"/>
              <a:t> </a:t>
            </a:r>
            <a:r>
              <a:rPr lang="uk-UA" sz="1300" dirty="0" err="1"/>
              <a:t>-лагутенко</a:t>
            </a:r>
            <a:r>
              <a:rPr lang="uk-UA" sz="1300" dirty="0"/>
              <a:t>]</a:t>
            </a:r>
            <a:br>
              <a:rPr lang="uk-UA" sz="1300" dirty="0"/>
            </a:br>
            <a:r>
              <a:rPr lang="uk-UA" sz="1300" dirty="0"/>
              <a:t>[</a:t>
            </a:r>
            <a:r>
              <a:rPr lang="uk-UA" sz="1300" dirty="0" err="1"/>
              <a:t>схемы</a:t>
            </a:r>
            <a:r>
              <a:rPr lang="uk-UA" sz="1300" dirty="0"/>
              <a:t> </a:t>
            </a:r>
            <a:r>
              <a:rPr lang="uk-UA" sz="1300" dirty="0" err="1"/>
              <a:t>вязания</a:t>
            </a:r>
            <a:r>
              <a:rPr lang="uk-UA" sz="1300" dirty="0"/>
              <a:t> </a:t>
            </a:r>
            <a:r>
              <a:rPr lang="uk-UA" sz="1300" dirty="0" err="1"/>
              <a:t>спицами</a:t>
            </a:r>
            <a:r>
              <a:rPr lang="uk-UA" sz="1300" dirty="0"/>
              <a:t> </a:t>
            </a:r>
            <a:r>
              <a:rPr lang="uk-UA" sz="1300" dirty="0" err="1"/>
              <a:t>-купить</a:t>
            </a:r>
            <a:r>
              <a:rPr lang="uk-UA" sz="1300" dirty="0"/>
              <a:t>]</a:t>
            </a:r>
          </a:p>
          <a:p>
            <a:r>
              <a:rPr lang="uk-UA" sz="1300" b="1" dirty="0"/>
              <a:t>7. </a:t>
            </a:r>
            <a:r>
              <a:rPr lang="uk-UA" sz="1300" b="1" dirty="0" err="1"/>
              <a:t>Как</a:t>
            </a:r>
            <a:r>
              <a:rPr lang="uk-UA" sz="1300" b="1" dirty="0"/>
              <a:t> </a:t>
            </a:r>
            <a:r>
              <a:rPr lang="uk-UA" sz="1300" b="1" dirty="0" err="1"/>
              <a:t>искать</a:t>
            </a:r>
            <a:r>
              <a:rPr lang="uk-UA" sz="1300" b="1" dirty="0"/>
              <a:t> на </a:t>
            </a:r>
            <a:r>
              <a:rPr lang="uk-UA" sz="1300" b="1" dirty="0" err="1"/>
              <a:t>определенном</a:t>
            </a:r>
            <a:r>
              <a:rPr lang="uk-UA" sz="1300" b="1" dirty="0"/>
              <a:t> </a:t>
            </a:r>
            <a:r>
              <a:rPr lang="uk-UA" sz="1300" b="1" dirty="0" err="1"/>
              <a:t>сайте</a:t>
            </a:r>
            <a:endParaRPr lang="uk-UA" sz="1300" dirty="0"/>
          </a:p>
          <a:p>
            <a:r>
              <a:rPr lang="uk-UA" sz="1300" dirty="0"/>
              <a:t>Для </a:t>
            </a:r>
            <a:r>
              <a:rPr lang="uk-UA" sz="1300" dirty="0" err="1"/>
              <a:t>этого</a:t>
            </a:r>
            <a:r>
              <a:rPr lang="uk-UA" sz="1300" dirty="0"/>
              <a:t> </a:t>
            </a:r>
            <a:r>
              <a:rPr lang="uk-UA" sz="1300" dirty="0" err="1"/>
              <a:t>подойдет</a:t>
            </a:r>
            <a:r>
              <a:rPr lang="uk-UA" sz="1300" dirty="0"/>
              <a:t> оператор </a:t>
            </a:r>
            <a:r>
              <a:rPr lang="uk-UA" sz="1300" dirty="0" err="1"/>
              <a:t>site</a:t>
            </a:r>
            <a:r>
              <a:rPr lang="uk-UA" sz="1300" dirty="0"/>
              <a:t>. Он </a:t>
            </a:r>
            <a:r>
              <a:rPr lang="uk-UA" sz="1300" dirty="0" err="1"/>
              <a:t>позволяет</a:t>
            </a:r>
            <a:r>
              <a:rPr lang="uk-UA" sz="1300" dirty="0"/>
              <a:t> прямо в </a:t>
            </a:r>
            <a:r>
              <a:rPr lang="uk-UA" sz="1300" dirty="0" err="1"/>
              <a:t>запросе</a:t>
            </a:r>
            <a:r>
              <a:rPr lang="uk-UA" sz="1300" dirty="0"/>
              <a:t> </a:t>
            </a:r>
            <a:r>
              <a:rPr lang="uk-UA" sz="1300" dirty="0" err="1"/>
              <a:t>указать</a:t>
            </a:r>
            <a:r>
              <a:rPr lang="uk-UA" sz="1300" dirty="0"/>
              <a:t> сайт, на </a:t>
            </a:r>
            <a:r>
              <a:rPr lang="uk-UA" sz="1300" dirty="0" err="1"/>
              <a:t>котором</a:t>
            </a:r>
            <a:r>
              <a:rPr lang="uk-UA" sz="1300" dirty="0"/>
              <a:t> </a:t>
            </a:r>
            <a:r>
              <a:rPr lang="uk-UA" sz="1300" dirty="0" err="1"/>
              <a:t>нужно</a:t>
            </a:r>
            <a:r>
              <a:rPr lang="uk-UA" sz="1300" dirty="0"/>
              <a:t> </a:t>
            </a:r>
            <a:r>
              <a:rPr lang="uk-UA" sz="1300" dirty="0" err="1"/>
              <a:t>искать</a:t>
            </a:r>
            <a:r>
              <a:rPr lang="uk-UA" sz="1300" dirty="0"/>
              <a:t>. </a:t>
            </a:r>
            <a:r>
              <a:rPr lang="uk-UA" sz="1300" dirty="0" err="1"/>
              <a:t>Только</a:t>
            </a:r>
            <a:r>
              <a:rPr lang="uk-UA" sz="1300" dirty="0"/>
              <a:t> </a:t>
            </a:r>
            <a:r>
              <a:rPr lang="uk-UA" sz="1300" dirty="0" err="1"/>
              <a:t>обязательно</a:t>
            </a:r>
            <a:r>
              <a:rPr lang="uk-UA" sz="1300" dirty="0"/>
              <a:t> </a:t>
            </a:r>
            <a:r>
              <a:rPr lang="uk-UA" sz="1300" dirty="0" err="1"/>
              <a:t>поставьте</a:t>
            </a:r>
            <a:r>
              <a:rPr lang="uk-UA" sz="1300" dirty="0"/>
              <a:t> </a:t>
            </a:r>
            <a:r>
              <a:rPr lang="uk-UA" sz="1300" dirty="0" err="1"/>
              <a:t>после</a:t>
            </a:r>
            <a:r>
              <a:rPr lang="uk-UA" sz="1300" dirty="0"/>
              <a:t> </a:t>
            </a:r>
            <a:r>
              <a:rPr lang="uk-UA" sz="1300" dirty="0" err="1"/>
              <a:t>site</a:t>
            </a:r>
            <a:r>
              <a:rPr lang="uk-UA" sz="1300" dirty="0"/>
              <a:t> </a:t>
            </a:r>
            <a:r>
              <a:rPr lang="uk-UA" sz="1300" dirty="0" err="1"/>
              <a:t>двоеточие</a:t>
            </a:r>
            <a:r>
              <a:rPr lang="uk-UA" sz="1300" dirty="0"/>
              <a:t>.</a:t>
            </a:r>
          </a:p>
          <a:p>
            <a:r>
              <a:rPr lang="uk-UA" sz="1300" b="1" dirty="0"/>
              <a:t>Пример:</a:t>
            </a:r>
            <a:endParaRPr lang="uk-UA" sz="1300" dirty="0"/>
          </a:p>
          <a:p>
            <a:r>
              <a:rPr lang="uk-UA" sz="1300" dirty="0"/>
              <a:t>[</a:t>
            </a:r>
            <a:r>
              <a:rPr lang="uk-UA" sz="1300" dirty="0" err="1"/>
              <a:t>конституция</a:t>
            </a:r>
            <a:r>
              <a:rPr lang="uk-UA" sz="1300" dirty="0"/>
              <a:t>  </a:t>
            </a:r>
            <a:r>
              <a:rPr lang="uk-UA" sz="1300" dirty="0" err="1" smtClean="0"/>
              <a:t>Украин</a:t>
            </a:r>
            <a:r>
              <a:rPr lang="ru-RU" sz="1300" dirty="0" smtClean="0"/>
              <a:t>ы </a:t>
            </a:r>
            <a:r>
              <a:rPr lang="uk-UA" sz="1300" dirty="0" err="1" smtClean="0"/>
              <a:t>site</a:t>
            </a:r>
            <a:r>
              <a:rPr lang="uk-UA" sz="1300" dirty="0" smtClean="0"/>
              <a:t>:</a:t>
            </a:r>
            <a:r>
              <a:rPr lang="en-US" sz="1300" dirty="0" smtClean="0"/>
              <a:t>www.</a:t>
            </a:r>
            <a:r>
              <a:rPr lang="uk-UA" sz="1300" dirty="0" smtClean="0"/>
              <a:t>]</a:t>
            </a:r>
            <a:r>
              <a:rPr lang="uk-UA" sz="1300" dirty="0"/>
              <a:t/>
            </a:r>
            <a:br>
              <a:rPr lang="uk-UA" sz="1300" dirty="0"/>
            </a:br>
            <a:r>
              <a:rPr lang="uk-UA" sz="1300" b="1" dirty="0" smtClean="0"/>
              <a:t>8</a:t>
            </a:r>
            <a:r>
              <a:rPr lang="uk-UA" sz="1300" b="1" dirty="0"/>
              <a:t>. </a:t>
            </a:r>
            <a:r>
              <a:rPr lang="uk-UA" sz="1300" b="1" dirty="0" err="1"/>
              <a:t>Как</a:t>
            </a:r>
            <a:r>
              <a:rPr lang="uk-UA" sz="1300" b="1" dirty="0"/>
              <a:t> </a:t>
            </a:r>
            <a:r>
              <a:rPr lang="uk-UA" sz="1300" b="1" dirty="0" err="1"/>
              <a:t>искать</a:t>
            </a:r>
            <a:r>
              <a:rPr lang="uk-UA" sz="1300" b="1" dirty="0"/>
              <a:t> </a:t>
            </a:r>
            <a:r>
              <a:rPr lang="uk-UA" sz="1300" b="1" dirty="0" err="1"/>
              <a:t>документы</a:t>
            </a:r>
            <a:r>
              <a:rPr lang="uk-UA" sz="1300" b="1" dirty="0"/>
              <a:t> </a:t>
            </a:r>
            <a:r>
              <a:rPr lang="uk-UA" sz="1300" b="1" dirty="0" err="1"/>
              <a:t>определенного</a:t>
            </a:r>
            <a:r>
              <a:rPr lang="uk-UA" sz="1300" b="1" dirty="0"/>
              <a:t> типа</a:t>
            </a:r>
            <a:endParaRPr lang="uk-UA" sz="1300" dirty="0"/>
          </a:p>
          <a:p>
            <a:r>
              <a:rPr lang="uk-UA" sz="1300" dirty="0"/>
              <a:t>Вам </a:t>
            </a:r>
            <a:r>
              <a:rPr lang="uk-UA" sz="1300" dirty="0" err="1"/>
              <a:t>нужен</a:t>
            </a:r>
            <a:r>
              <a:rPr lang="uk-UA" sz="1300" dirty="0"/>
              <a:t> оператор </a:t>
            </a:r>
            <a:r>
              <a:rPr lang="en-US" sz="1300" dirty="0" err="1"/>
              <a:t>filetype</a:t>
            </a:r>
            <a:r>
              <a:rPr lang="en-US" sz="1300" dirty="0"/>
              <a:t>:</a:t>
            </a:r>
            <a:r>
              <a:rPr lang="uk-UA" sz="1300" dirty="0"/>
              <a:t>. </a:t>
            </a:r>
            <a:r>
              <a:rPr lang="uk-UA" sz="1300" dirty="0" err="1"/>
              <a:t>Поставьте</a:t>
            </a:r>
            <a:r>
              <a:rPr lang="uk-UA" sz="1300" dirty="0"/>
              <a:t> в </a:t>
            </a:r>
            <a:r>
              <a:rPr lang="uk-UA" sz="1300" dirty="0" err="1"/>
              <a:t>запросе</a:t>
            </a:r>
            <a:r>
              <a:rPr lang="uk-UA" sz="1300" dirty="0"/>
              <a:t> </a:t>
            </a:r>
            <a:r>
              <a:rPr lang="en-US" sz="1300" dirty="0" err="1"/>
              <a:t>filetype</a:t>
            </a:r>
            <a:r>
              <a:rPr lang="uk-UA" sz="1300" dirty="0"/>
              <a:t>, </a:t>
            </a:r>
            <a:r>
              <a:rPr lang="uk-UA" sz="1300" dirty="0" err="1"/>
              <a:t>двоеточие</a:t>
            </a:r>
            <a:r>
              <a:rPr lang="uk-UA" sz="1300" dirty="0"/>
              <a:t> и </a:t>
            </a:r>
            <a:r>
              <a:rPr lang="uk-UA" sz="1300" dirty="0" err="1"/>
              <a:t>затем</a:t>
            </a:r>
            <a:r>
              <a:rPr lang="uk-UA" sz="1300" dirty="0"/>
              <a:t> тип документа, </a:t>
            </a:r>
            <a:r>
              <a:rPr lang="uk-UA" sz="1300" dirty="0" err="1"/>
              <a:t>который</a:t>
            </a:r>
            <a:r>
              <a:rPr lang="uk-UA" sz="1300" dirty="0"/>
              <a:t> вам </a:t>
            </a:r>
            <a:r>
              <a:rPr lang="uk-UA" sz="1300" dirty="0" err="1"/>
              <a:t>нужен</a:t>
            </a:r>
            <a:r>
              <a:rPr lang="uk-UA" sz="1300" dirty="0"/>
              <a:t>. </a:t>
            </a:r>
            <a:r>
              <a:rPr lang="uk-UA" sz="1300" dirty="0" err="1"/>
              <a:t>Например</a:t>
            </a:r>
            <a:r>
              <a:rPr lang="uk-UA" sz="1300" dirty="0"/>
              <a:t>, </a:t>
            </a:r>
            <a:r>
              <a:rPr lang="uk-UA" sz="1300" dirty="0" err="1"/>
              <a:t>pdf</a:t>
            </a:r>
            <a:r>
              <a:rPr lang="uk-UA" sz="1300" dirty="0"/>
              <a:t> </a:t>
            </a:r>
            <a:r>
              <a:rPr lang="uk-UA" sz="1300" dirty="0" err="1"/>
              <a:t>или</a:t>
            </a:r>
            <a:r>
              <a:rPr lang="uk-UA" sz="1300" dirty="0"/>
              <a:t> </a:t>
            </a:r>
            <a:r>
              <a:rPr lang="uk-UA" sz="1300" dirty="0" err="1"/>
              <a:t>doc</a:t>
            </a:r>
            <a:r>
              <a:rPr lang="uk-UA" sz="1300" dirty="0"/>
              <a:t>.</a:t>
            </a:r>
          </a:p>
          <a:p>
            <a:r>
              <a:rPr lang="uk-UA" sz="1300" b="1" dirty="0"/>
              <a:t>Пример:</a:t>
            </a:r>
            <a:endParaRPr lang="uk-UA" sz="1300" dirty="0"/>
          </a:p>
          <a:p>
            <a:r>
              <a:rPr lang="uk-UA" sz="1300" dirty="0"/>
              <a:t>[</a:t>
            </a:r>
            <a:r>
              <a:rPr lang="uk-UA" sz="1300" dirty="0" err="1"/>
              <a:t>заявление</a:t>
            </a:r>
            <a:r>
              <a:rPr lang="uk-UA" sz="1300" dirty="0"/>
              <a:t> на </a:t>
            </a:r>
            <a:r>
              <a:rPr lang="uk-UA" sz="1300" dirty="0" err="1"/>
              <a:t>загранпаспорт</a:t>
            </a:r>
            <a:r>
              <a:rPr lang="uk-UA" sz="1300" dirty="0"/>
              <a:t> </a:t>
            </a:r>
            <a:r>
              <a:rPr lang="en-US" sz="1300" dirty="0" err="1" smtClean="0"/>
              <a:t>filetype</a:t>
            </a:r>
            <a:r>
              <a:rPr lang="uk-UA" sz="1300" dirty="0" smtClean="0"/>
              <a:t>:</a:t>
            </a:r>
            <a:r>
              <a:rPr lang="uk-UA" sz="1300" dirty="0" err="1" smtClean="0"/>
              <a:t>pdf</a:t>
            </a:r>
            <a:r>
              <a:rPr lang="uk-UA" sz="1300" dirty="0"/>
              <a:t>]</a:t>
            </a:r>
          </a:p>
          <a:p>
            <a:r>
              <a:rPr lang="uk-UA" sz="1300" b="1" dirty="0"/>
              <a:t>9. </a:t>
            </a:r>
            <a:r>
              <a:rPr lang="uk-UA" sz="1300" b="1" dirty="0" err="1"/>
              <a:t>Как</a:t>
            </a:r>
            <a:r>
              <a:rPr lang="uk-UA" sz="1300" b="1" dirty="0"/>
              <a:t> </a:t>
            </a:r>
            <a:r>
              <a:rPr lang="uk-UA" sz="1300" b="1" dirty="0" err="1"/>
              <a:t>искать</a:t>
            </a:r>
            <a:r>
              <a:rPr lang="uk-UA" sz="1300" b="1" dirty="0"/>
              <a:t> на сайтах на </a:t>
            </a:r>
            <a:r>
              <a:rPr lang="uk-UA" sz="1300" b="1" dirty="0" err="1"/>
              <a:t>определенном</a:t>
            </a:r>
            <a:r>
              <a:rPr lang="uk-UA" sz="1300" b="1" dirty="0"/>
              <a:t> </a:t>
            </a:r>
            <a:r>
              <a:rPr lang="uk-UA" sz="1300" b="1" dirty="0" err="1"/>
              <a:t>языке</a:t>
            </a:r>
            <a:endParaRPr lang="uk-UA" sz="1300" dirty="0"/>
          </a:p>
          <a:p>
            <a:r>
              <a:rPr lang="uk-UA" sz="1300" dirty="0"/>
              <a:t>С </a:t>
            </a:r>
            <a:r>
              <a:rPr lang="uk-UA" sz="1300" dirty="0" err="1"/>
              <a:t>помощью</a:t>
            </a:r>
            <a:r>
              <a:rPr lang="uk-UA" sz="1300" dirty="0"/>
              <a:t> оператора </a:t>
            </a:r>
            <a:r>
              <a:rPr lang="uk-UA" sz="1300" dirty="0" err="1"/>
              <a:t>lang</a:t>
            </a:r>
            <a:r>
              <a:rPr lang="uk-UA" sz="1300" dirty="0"/>
              <a:t>. </a:t>
            </a:r>
            <a:r>
              <a:rPr lang="uk-UA" sz="1300" dirty="0" err="1"/>
              <a:t>После</a:t>
            </a:r>
            <a:r>
              <a:rPr lang="uk-UA" sz="1300" dirty="0"/>
              <a:t> </a:t>
            </a:r>
            <a:r>
              <a:rPr lang="uk-UA" sz="1300" dirty="0" err="1"/>
              <a:t>lang</a:t>
            </a:r>
            <a:r>
              <a:rPr lang="uk-UA" sz="1300" dirty="0"/>
              <a:t> </a:t>
            </a:r>
            <a:r>
              <a:rPr lang="uk-UA" sz="1300" dirty="0" err="1"/>
              <a:t>нужно</a:t>
            </a:r>
            <a:r>
              <a:rPr lang="uk-UA" sz="1300" dirty="0"/>
              <a:t> поставить </a:t>
            </a:r>
            <a:r>
              <a:rPr lang="uk-UA" sz="1300" dirty="0" err="1"/>
              <a:t>двоеточие</a:t>
            </a:r>
            <a:r>
              <a:rPr lang="uk-UA" sz="1300" dirty="0"/>
              <a:t> и </a:t>
            </a:r>
            <a:r>
              <a:rPr lang="uk-UA" sz="1300" dirty="0" err="1"/>
              <a:t>написать</a:t>
            </a:r>
            <a:r>
              <a:rPr lang="uk-UA" sz="1300" dirty="0"/>
              <a:t>, на </a:t>
            </a:r>
            <a:r>
              <a:rPr lang="uk-UA" sz="1300" dirty="0" err="1"/>
              <a:t>каком</a:t>
            </a:r>
            <a:r>
              <a:rPr lang="uk-UA" sz="1300" dirty="0"/>
              <a:t> </a:t>
            </a:r>
            <a:r>
              <a:rPr lang="uk-UA" sz="1300" dirty="0" err="1"/>
              <a:t>языке</a:t>
            </a:r>
            <a:r>
              <a:rPr lang="uk-UA" sz="1300" dirty="0"/>
              <a:t> вам </a:t>
            </a:r>
            <a:r>
              <a:rPr lang="uk-UA" sz="1300" dirty="0" err="1"/>
              <a:t>нужны</a:t>
            </a:r>
            <a:r>
              <a:rPr lang="uk-UA" sz="1300" dirty="0"/>
              <a:t> </a:t>
            </a:r>
            <a:r>
              <a:rPr lang="uk-UA" sz="1300" dirty="0" err="1"/>
              <a:t>документы</a:t>
            </a:r>
            <a:r>
              <a:rPr lang="uk-UA" sz="1300" dirty="0"/>
              <a:t>. </a:t>
            </a:r>
            <a:r>
              <a:rPr lang="uk-UA" sz="1300" dirty="0" err="1"/>
              <a:t>Если</a:t>
            </a:r>
            <a:r>
              <a:rPr lang="uk-UA" sz="1300" dirty="0"/>
              <a:t> </a:t>
            </a:r>
            <a:r>
              <a:rPr lang="uk-UA" sz="1300" dirty="0" err="1"/>
              <a:t>это</a:t>
            </a:r>
            <a:r>
              <a:rPr lang="uk-UA" sz="1300" dirty="0"/>
              <a:t> </a:t>
            </a:r>
            <a:r>
              <a:rPr lang="uk-UA" sz="1300" dirty="0" err="1"/>
              <a:t>русский</a:t>
            </a:r>
            <a:r>
              <a:rPr lang="uk-UA" sz="1300" dirty="0"/>
              <a:t> </a:t>
            </a:r>
            <a:r>
              <a:rPr lang="uk-UA" sz="1300" dirty="0" err="1"/>
              <a:t>язык</a:t>
            </a:r>
            <a:r>
              <a:rPr lang="uk-UA" sz="1300" dirty="0"/>
              <a:t>, то </a:t>
            </a:r>
            <a:r>
              <a:rPr lang="uk-UA" sz="1300" dirty="0" err="1"/>
              <a:t>нужно</a:t>
            </a:r>
            <a:r>
              <a:rPr lang="uk-UA" sz="1300" dirty="0"/>
              <a:t> </a:t>
            </a:r>
            <a:r>
              <a:rPr lang="uk-UA" sz="1300" dirty="0" err="1"/>
              <a:t>указать</a:t>
            </a:r>
            <a:r>
              <a:rPr lang="uk-UA" sz="1300" dirty="0"/>
              <a:t> </a:t>
            </a:r>
            <a:r>
              <a:rPr lang="uk-UA" sz="1300" dirty="0" err="1"/>
              <a:t>ru</a:t>
            </a:r>
            <a:r>
              <a:rPr lang="uk-UA" sz="1300" dirty="0"/>
              <a:t>, </a:t>
            </a:r>
            <a:r>
              <a:rPr lang="uk-UA" sz="1300" dirty="0" err="1"/>
              <a:t>если</a:t>
            </a:r>
            <a:r>
              <a:rPr lang="uk-UA" sz="1300" dirty="0"/>
              <a:t> </a:t>
            </a:r>
            <a:r>
              <a:rPr lang="uk-UA" sz="1300" dirty="0" err="1"/>
              <a:t>украинский</a:t>
            </a:r>
            <a:r>
              <a:rPr lang="uk-UA" sz="1300" dirty="0"/>
              <a:t> — </a:t>
            </a:r>
            <a:r>
              <a:rPr lang="uk-UA" sz="1300" dirty="0" err="1"/>
              <a:t>uk</a:t>
            </a:r>
            <a:r>
              <a:rPr lang="uk-UA" sz="1300" dirty="0"/>
              <a:t>. </a:t>
            </a:r>
            <a:r>
              <a:rPr lang="uk-UA" sz="1300" dirty="0" err="1"/>
              <a:t>Белорусский</a:t>
            </a:r>
            <a:r>
              <a:rPr lang="uk-UA" sz="1300" dirty="0"/>
              <a:t> </a:t>
            </a:r>
            <a:r>
              <a:rPr lang="uk-UA" sz="1300" dirty="0" err="1"/>
              <a:t>язык</a:t>
            </a:r>
            <a:r>
              <a:rPr lang="uk-UA" sz="1300" dirty="0"/>
              <a:t> </a:t>
            </a:r>
            <a:r>
              <a:rPr lang="uk-UA" sz="1300" dirty="0" err="1"/>
              <a:t>обозначается</a:t>
            </a:r>
            <a:r>
              <a:rPr lang="uk-UA" sz="1300" dirty="0"/>
              <a:t> </a:t>
            </a:r>
            <a:r>
              <a:rPr lang="uk-UA" sz="1300" dirty="0" err="1"/>
              <a:t>как</a:t>
            </a:r>
            <a:r>
              <a:rPr lang="uk-UA" sz="1300" dirty="0"/>
              <a:t> </a:t>
            </a:r>
            <a:r>
              <a:rPr lang="uk-UA" sz="1300" dirty="0" err="1"/>
              <a:t>by</a:t>
            </a:r>
            <a:r>
              <a:rPr lang="uk-UA" sz="1300" dirty="0"/>
              <a:t>, </a:t>
            </a:r>
            <a:r>
              <a:rPr lang="uk-UA" sz="1300" dirty="0" err="1"/>
              <a:t>английский</a:t>
            </a:r>
            <a:r>
              <a:rPr lang="uk-UA" sz="1300" dirty="0"/>
              <a:t> — </a:t>
            </a:r>
            <a:r>
              <a:rPr lang="uk-UA" sz="1300" dirty="0" err="1"/>
              <a:t>en</a:t>
            </a:r>
            <a:r>
              <a:rPr lang="uk-UA" sz="1300" dirty="0"/>
              <a:t>, </a:t>
            </a:r>
            <a:r>
              <a:rPr lang="uk-UA" sz="1300" dirty="0" err="1"/>
              <a:t>французский</a:t>
            </a:r>
            <a:r>
              <a:rPr lang="uk-UA" sz="1300" dirty="0"/>
              <a:t> — </a:t>
            </a:r>
            <a:r>
              <a:rPr lang="uk-UA" sz="1300" dirty="0" err="1"/>
              <a:t>fr</a:t>
            </a:r>
            <a:r>
              <a:rPr lang="uk-UA" sz="13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032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/>
          <p:nvPr/>
        </p:nvSpPr>
        <p:spPr>
          <a:xfrm>
            <a:off x="333375" y="0"/>
            <a:ext cx="1190625" cy="1190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AutoShape 2" descr="data:image/jpeg;base64,/9j/4AAQSkZJRgABAQAAAQABAAD/2wCEAAkGBxMTEhUTExMVFRUXGRcYGRcXFx4XGxgaFx0dGBgYGBsaHiggGBomGxoYITEiJSkrLi4uFx8zODMtNyguLisBCgoKDg0OGhAQGy8mHyYtLi0tLzIvLS8tLS8tLS0tLS0tLS0tLS0tLS0tLS0tLS0tLS0tLS0tLS0tLS0tLS0tLf/AABEIAKIBNwMBIgACEQEDEQH/xAAcAAACAgMBAQAAAAAAAAAAAAAEBQMGAAIHAQj/xABKEAABAwIEAwQHBQUGBAQHAAABAgMRACEEEjFBBVFhBhMicTJCgZGhsfAUI1LB0QdicpLhFTOCotLxFkNzwiSTsuIXNURTVGOU/8QAGgEAAwEBAQEAAAAAAAAAAAAAAgMEAQAFBv/EADERAAIBAwMCBAQFBQEAAAAAAAECAAMRIQQSMUFREyIysRRxofBhgZHB0QUjUuHxFf/aAAwDAQACEQMRAD8ArDmCWhRStKkqGx8J6G+o616GT1/mp/hux/EWE5EPYV5oT904pRSP4bAt/wCBSaix7KWilL3/AIZxYJSlxxK21RrkeTZPk4E+Zr2Kerpvi88qrpaqZAuImDB6/wA1elg/RFNnMOpBhSSDrfccxzHUWrUjz99USUMYo+zn6P8AWvAx7Kakefvr17DrSlKilQCvRUQQFfwnQ0BMcpiz7PFbBB5n40UlBmti3ehMaDIEIO5n20cwOnzqNKKmbFLMKG4dFMsOigsOaZMGgJmxrhMEMoUoTIJAkJEC1yeZqTE4MAZk6WkSDqNQR7q2wzqVJg5QoJKbjUai40vUz60ZfDvAV/hg0kk3h4tAsRiFquTfmAAfeL0OgkGQSD0oxlnMY8z7q1YcCiEKSINpAggnQ1l50Lw74Eq1zC6RrmG/l+tLXlTYJCQCSAOut6JZTBI5WpzhMMlLWfuwtSjuJgTG+m9DcCFkxNgmVKBAbKxYmLEX5+U2nfpS/iZuE5cuW0RBned9b351fe4hICU5YIOUHKOsxr/Skfabh33YXMqSYJ0kHSY5ViuCZzKQItwKLL2SibSRMWkxvNCYXGqah5IBIzJUDuDE6aGctG4dwd0rUTrABmPka1w3DStAUAogkoCQJgbqUfP5URPeda8G4vxfvG0NISpKRBOZRUTGgJNyB16cqVJykJSZESTuDO/MGwGh0miXGSCQdRajMDwVS0heZIBmAZmxjYdKMDtBJA5geIW0kKSlIVIIBgiORzEzPQAClC0TT7iHClNjMSk32n8xQQw1FxMDA8QBrDTR7OEgUaxhY869xisg6115hiPiao8IpV3F6bLZkyajLFNEA4ixeHgVAtqmq2qhU10oxAJipTVRKZPI0zU10rFNBIuPZTBALRWMMaidbPKPfRz6idqFV5UYmXga2unzqJSDy+dFqB/DRvD+FFYzrTCNuav6da4kDmcDeKGsITc6fOsp3jkRAAivKy94V51bjrTLrMPFSEA2WFd2QSCmytDroelcu7R9jXEnvO/LzNvHBW4hPMpHpADcHzirU12dxYaWwpbJbUCJKiqJMykbHW5E31onhGEZw+Ecb7xLqvGDlJEkiAkTEdY5mvHUBTZXv+E9QksLlbRV2O4GgNL7rFqW0gkltxoFGknwkyhWt0EGj2uGNYhsO4VYKVaBUwYsQCbpvsoeZqrcXS0G0JZQUKEZl6GwuCfWkk6xppQXB+K4jB5u6jKu+VQlM7EcjFVruHEkdFbmWTEYItlXfJUhtsZl6gqmyUIMwStVgRO50BqnOdoXi6t0KKc1ihIBRlT4UoCCCClIsJB0mroz2zU6yr7Th2e4RBcKgTmUZ7tDY2cUdxoApW0HmrpAXaACqQBMAHYE32H1ru4k5iXTaMGW3CcVaUB3gSwsjVOZTZN5gXUgbWzSQbAakrZMBVilWigQpKvJQkGqhhl5lNpIKiSYhOhAzSOUxB6E0c/xl1vIhkFJ8RXYFKhOZIUkyFbiVC21HewveKV23BSOessKUU04Bhc7uYiQ2MxGsq0SI33URyQaXdn8SjFjKMqHgnMpInIRYA+I5kAkgC6h4hpeH/AVNZUKSsZs6lBwKBQoqGTKFDw+hbKqCCo+wKjG2I9Ti4jN/giHLsnIvXIbJPly+XlS/uFIVlWkpUNj9XHWlfF8fxPDu5ioKw4IUsIavlBBNoKkqyyMwV7qd8A7b4bGthDqSlwlUJIJOUXSoLAAzZBJE+qdRUwrCMSziSN0QioEpI1BB5GmOEwwU3mvMqIjkLQR7CaaxAmAXkaCUkKGoqZIbUoHLlJ0M2navAivA3tSzGCQhspWQdfq9WLh2LCW4OomBzm/zpQ+rNlkHMLE8x+tG4dFqEi4zDU2OJ4vvVgmSR5wKFxzzmTIVGOR6daOxKVKSEpVlIjeB1qDiLYtF+Zo8WiQxJgXD8HKMyzlbEyed9BWPY4rPh8KBYJFrdY1rVa1KSEzZO1attZUlWVSiCPCnUz+WlBHSHGMSAr2H8jRGBxiUoSkmInYnUk7edTshwx9wAnfOrbpp8qDewsLKeR+G1Gr2i6lPdDOJrQpsBJkkg+7WeXlS9GGAuaNbYqVLO50FcWvOVLCClOUZj7KFw/DFvSvKSJAABAkkxqdEiZJgwBYE2o1bRcWEim7z4aQEpAkaDYdT8fM1hYgY5hKtz+EVf8ADCEp+8fhV9E29kmTHP5aVXsXhQkwDmBuCLSOfSj+KcQKjlBknU8/08qhxLJAFjAAEx9bzR0ma+TBrKoGBFK2qHcbpg4mhliqQZIYAtJFDuHnRryZodbNGDAMAcqLJNgCSdgPlan/AAvs86+fAmE7rVZI/U9BVz4X2daw4keJf4yL/wCEeqPj1oHrqmOsYlFnz0lQ4X2XiFvC+ob/ANf6e/lRmOAqxY33VX8cm8ak6Aan2UpXLm5jGUILCVvHJrKYOYKSFLskzZOtoF586yrF4kbPYy0PMkKSFJJi/wB6pWVQ5WMEaXA99VvG8MWFEaTsDaDy6VccIogamDJI2MWMg21vUqsAhWqY1um0/wCE29xFQoyU+lvlLzvqDn9ZS2OyocQkpcQly5KXFZJE2ySmDYc6Z8F4cyzDSgVOrJlTakqSkgGM1wISCSQZFp2s8VwjWwXyuQocoB19k0zwvCG8pK0jMtOUgDIcusGLyd/dzrqlZbXvCSmxNrTnHHW2HQlnuwWkGUlBLSlLIAU7YkEqiwUlUADrVb4t2OWlXgUQbw299yrUTlUfu1cpJSbejc1fO2WHawTfftlRckpZQo5hnie85wgeLeTlG9cq4IvGNElp5aUqMqSTnQonxEqQuUqMbkTepa2toobQD5CfEIvNFsusrCXW1oUClWUpIKgDJyzGaYMQY0vWnGnfFnSCCkzl08KxJSdiLxytV6wnFsyAl9sJBEnIM6JgqksuEiYGqVCJtQjnZjCYhZLbhGb0kMnOTfxQy4Q4FX1ClJEC1FS1tKqLK339/OJTYXupjPsfwBw8PedbELdTYE/8uVAZRzKCtUG8Kb5Ut4H2axRcP2clBA8XI6+FSTZfkQavmBx5Q6ENwEIhGQG3hsQPL0QeSU1JxztQzhFlCG1qecT3mRCcylG+iR1B+NeijtSQggG+f+wGIqVAFJAGP9yocO7XLYIbxDZbi3okoHmg+Nv/AAyJ9Wn7jbCgMRh0HvIXCGyFNrIGY5cohSyRk2P3kRpCTE8ZW/3gxGGCH0AOs94nNKdFBSTqLGNpGxiQv/iEUvJ75qGsgSoJg+NJkOAQOljMQCNLhU0iVRvQWMbTrFX2tn9xKzgu0GNwDqmnZWEqIWy7sTc5VaonW3hvMGuh8C7SYTGtwlS0upE90SUuApGrUGFqttY7xpVe7dYzDY9lrGtyl0qLRCk5S6lIBK4BPoEhM7zHq1WuG8FbBC3ApUEGAcvlBFwqLzNrc6HU00ZFdhY/v1ldMncROzcOdWU5XZzlKF3TlMLEpCxJGcQoGCRbWjQ3NUfgjmI+xYsPOl3uilppyPGoLGpULkFK0KG9zJNOeA8WcQe6xGZRG9swFon8W/XqahNQA7ZXT0b1FLL06SxJBFwSNR77UY06o78/z/U1uyhtSQQqQfZU4YSKzeIjYYOW6gxOHMfpTINjrUGOebaQVuKypESddbDQV2+bsitnBG8wKnwrUH62M/lWYPi+GcUEIcJUrQZVCfeKZdwmZvWbpuyaZfr686AfZ8XX6HzFNVJH1/WoVtJ1JNcDacVvF6W60xB2FFtkAlK7HnsR+Ve4nu2hnO3M0YaAUMGsymbd4oWnYVWeJ8RMlKTJOp5mjOIcfTdLacylarI+CRsKgwXC1Ze9UBM6Hl+Vb85vAxEy0lJClNLdSCCsAkW5DLBUreBTXEOLX3iZIZWpCkJuhSMtyARe5g36+QPX0qIMqJgAk8gJPwpgQdYg1T0i5xvpUCsOTtViY4I4rWE+dz7hTPDcEbTdXiPWw9w/OiNdVgCgzSm4XhC3DCEk9dAPM1YuG9lG0wp3xnlon/3VYBAECAK8KutIfUO2BiUJpkXJzMICRAAAGnTyG1LcW7AJ0HM/V6nKlq0TAm5VuNJAFhfnNqhbwQkEkrVEZjyuT5DypSDvGPFGIbUucsp0OYiZnXKNo6+6g1YNKZgEqzK8RMnYC/tqwvpgCYH9SDSDF8QSNLm56TII+VXU7yGqQIvxjd4/f/7f6VlDYnElU9QPeLyOWpryrVGJ5r5MYYbEI2lP8JI1MqJjUmm2FcWD4XARPrJ2tumOR51U221i4INgYI3tYexQo5Ljg2BvFjHWb7X1qaqO4l1EqeDLbhcesRmb/lUD75yxp11og8VQYTdKj+JJAAiSSSIsL61UG+JqGyhqdJ0sfYKlw/GwTc++2vzEVK1FG/CWpUYdZW+P8TGLfKkeJCRkaSJUcs3UUpBIKrnTcDaov7JWACod2L3Xlb1EeuoHQcqtrymnUZYyj/8AUotH3tFIPtBqqY/sK2oy3iXUnfvQHJ5StGUgjnlNeHV/pWpdi1x7/wAfvPPqUwWJY5+/vmCPDCpHixCCQBZAU7YDLr4E+dzrSXGcSw8hLLLrqlEJTKkt+ImAkJbGYmSLFV5FS8T7G4tPiQkOka9yoKJ/eS2YXPMZY/Ir9nHCFfbC842pIw4CihQKT3hkNiFCYHiWNwUAb0FH+ntvCte/bj+ISIijceJcsXg8Xh3E5mVLbQlCc6CXCYEqJklcZiqJmBAm1ZilYfEuM4gqLb7B8K0wSU3zNrB9JJlW4IzGDerc3xtJF0LHs8ufn8KgxreEf/vUJJ/FoobWUk5vjX0yVmpqEqIbDqJxWk7bqVQXPeVJlbeGdOKLn2h9YykrAQEtyVBttKZypnWSSbVWTwbvnEurT9zJU4oDMEhMkhUEEafEeVWjjHYfMCcLioP4HYUJ5ZhBH8qjVL/sjFsYhCMQ0C3IK1pUHEBsElalRdIgKgqAuKopauhYhDn8efrO+Gqk7jn5Sz8U7IqCUfZ0hTYR4UiUnxFThsrqo7yIqoq7wOIbUogZkhUpgwSM6iCLWk+QFMezXG3kOrKXFJ7xTilo1SSqSZSbTM31vROH4UpxlQbQtKci0pE50yUlA7sKlaIKpsSLGYqCvq0R9tU5tcduv1xPUo6R2o+KnG6x79O/z/1LHxTHuPtIGcoW5lWpKMohRSldiZzlIyzOu0RVN40eJNKLvfrcSCB3iQAQYBGYRIseo1vVjeVkSwcpWVFEXgJLfhVJJt4ZBAG+2tScdWn7O8mSZ7m4E+mpKN7ejJr5TR6uqKyIcgm2elyBg8z1/E8NCR94iPh3F+IOJAaxjjYmIITBkBX4ZzXPup4nG8QAy/aXlL9lutk3PlYe+q3hMUEq7tKoymDa6rae7lyq64FxQyFItlSJ1iZG+or7SmwAtYH8p8zWZzwSIHgOIY5KgHH3T5/7VPx7ieMiELIB81fO3wp2zw9TihNzT9PBUQM1/KseqitewjKK1CMmcy4SMeTmL7nshP8A6QKsuAViQklbzpPVZq4M8OauAmCNbmhsRw9KgQgwb2NJasGPFpUAQJwztr2sxqXihrFPpA/C4ofI0iwvH+KOqCEYvFqUrQB5cn3GrvxfsWFPuFxYQEhSlaqgJGY+iDBjn7Jp/wAG4Rh2cMFg5EKE+GylQbhSiAo6RECOVVk0QAFFzEiq1rnAg3YNjENL/wDFYt55SknwrWp1De4lSlanTwm/OgePdqTYvrWhRzEN5SVRoCIEJSb3gXB1iSB2p4+47922MqNgAR8qrH9hYlwyGHFE75Fn3kit+Ev5nNvwixqVbiXTso3iMcQ6zkQw24EnvFHOopyqvANri03rrS8IkjLoOQtAGgqg/sm4a41h3kLSUKD5kG0eBH6V0Q2rzK91qELK0sVvIEYFserPnf50ShMWAtQ68TFgR7BWmJxCUpKnHAlI1KjlA8ySBQFWPqMwED0iFrUBqQPrlQrr4m1aAJUmUqkEWIgg9QRrQblklRNgCT5C5rtoE0Ek5iDtHw/iOKeCcO6GMOnKCsLKVEm6j4fEqJgCQLVYMClTbYbWsuKTIzq1UJOUq/ey5Z6zVW4b28RCitEDMiBJJyzCydpy3r3spx17EuqStAKIUQtKSMpmyVHTSetqUq2YmPY+QYlyZxQBg6VmIxB2EdaU8UxndQExm1vsP1191K0l59WUrURmgwIAF7mPKvQo6dmXccCeTqddTRinJEL4jiRfMuTyn8tqR4hydBRTuHShRT6WVWWdjJj4CoSvwnaU7dEz8yKqCBZCa5eBlkiSRvFZRGJOvt63zH/TWU5eIk8xoxw9oxCnAY8/wjl+7R6OEJiA6dFC6AfSjy0oTDpVy578vb1HvpkwlQ25ct/bUFRz3nq0qa9pH/YKjo40q83SU7pOxPI1Ejs27BsyZAmFm8Dw6p5xTtlZ5H4VOhZ5H4VP4zSnwEiH/h9Ykhsbn0gbmee2nuqB7hSgT92rfrsDNjzkVZFPx6pqE4hPXfb30YrOIDaemesrysAZjKoX3vuRv7K9U2uB4rDTMCYEAiI8/hTh19J3V7jUK3BO/wDL9bVp1NTtFfB0DzFJQ6B6nvIvrF6nZU7HoJInZY/Pzqx4HCJy5iAo8o06fxUJiMbMo7opTbaCDzI5VnxVQzv/ADtOOnvFRNpUyd9Mp+Xl8K4x28xYexzoTo0A0I2ySXB/5q113PPsUA399QY7hGHfH32HQsxEqTKh5K9JOmxFD8S5OV9v5jKelSnfafecn7F8POIxKGxMEd4vogAE+9Sgn2107iLYabKUlIOQhIsLgeECesVpwbguHwbiy0hSStKUwSVAJSSRlzGfW3J0FOcrKozJSTpKwJ6AGD7hUGq0tbVatajCyKBbjPU8RiHZT2bu5/ac0wreLZCgXEujNAkpXYSMwgkieumWjMTh1rZypbAUpSSolZMkTeSBGsxFdJZ4UyRJaQeXhH6Ur4jhkNnwNxpc+j1JHOPrne9Og9QVGQbgb3GP1tz+cH+4q7VY27GcuwvZZ0KzzIJvpM/npV24BgFBMG9zMmfWNN8IsWSEp1kRtr0H0aaYLDRrH1Jphq2a1okITkmGcLwgQnrRDrMkEkwJkc63SQIqJ1zlU+SbyzCiLcXiFJKspJzDU68uXnQLBWsgLKkp5JMH2q29nvpi8zOtaJZFUYtJtzboSvAtlrIEJywRAETz051UuK8PkZU2SLADQCrsxMCgsf4R4W85nTTrr9aigo1fDaHqKIqraUbA9nh3iVq0Sc0TuNPjenXduBeYLT3YtkyyTYXzTa50jbrTg4ZB2/L61qq43h2OPeISUQpYUlYXGRINk6TsnY76096hqnJk9KkKIsJZcAsHNFiT5Tb691Guj6n9KA4cMogxmATmjSYvFYcc9mKglHchfdn0s8yE5h6uWT7hUVRrNPUooXTEkUIOnwP50Ni8Ay+tvvrhBKkoJ8KlRAzDeBNutMVQo9apPaDsZi3cUrEs4hABTkDa8wCUlISoAjNrc6C5oHLETqaqGybSy8NaaZR3TJ8CSqBmzZZJUUzrqTrRbCvEdSCNIm/P21Uux3Yd7C4hzEPYhK1OBQUhCTlJUQrMVE3IIt4dzVyBCSa1OMwXGcTRWCaJksJJ55E/nUi1lKTDarAwPCBbaAr8qS8U+3uulOGUhppKJ7xQCitzXJBmBpJi19dKY8MxLpaQXkhDsQtIiAoEgxBIgxOu9EHF7WgtTa17+0rpTmWVOSq5MDedtoAFqtOGwiu6FwmROlgDfTe1QnCIUSdN6mbUUWSsx7wPYfOrqlbeBtxPGp6BUYl8xLjcAEkKABSoSFAwJsLDURGnWlWKSYIHTztb8h7quiXmynxgGfVA1PONAba0k4m+lUBKQlNojUgwJPMyfhWU6hJsY+rRVFusrDoVvOpN+ZrKsHCuHpVC1iRsNjO/srKa2qVDaJTRO43cSBx4XIKjOaIPQD5itXcbB9f+bmonnyIoNpyscV0+vhTfDTtAWq/f6THuIK0lY2nvCNAnr0NQI4k4QYKryr+8V+GMvnNRvKOkGbjcXGo5UNhnum07afrY2pgRAOJviVCefaFnEOkekra2ZR/B/pPvrwFw+urXmr97md8w91Z9qvttvzi/skVi8ZHrAfpfKfblPwofkJRm2TDsNg3DHjUbzEbxly606w/ZZyLuAW3EnRQvf97ntVWHHsos4JjbnY/JXwqVfbNQ0eX7b2vOo6fGlPTqn0+01atJfUfrLtwzgSmSVB2SdPCQLxqArxafGoeLYZwlAUUGL5ouTBBEbJv10qiK7cPHR1Z+Gs8uUD40MO0byj6ZHUyfw3+JoF09S92Ii6mopn0g/rL21ggNSPjyI/Oj2EpH0apDXEHiJLkc7aXEb8po3AcUzHK2tb6gbhlsuRr6SgcqbRqRSqi25jqTluLy34lCCgzsCZ5RQXCVhxtLiCFJUAQReQbjSlfDX8Ri0Ooa7tpSApCkvE94FHTM2keEHnmPlVBwfZrCst5HcQ4MYyQHMIrwh2B6LSmElzKqQUuAmLBSReApVFAIJlJpscztOFSRKchSBYaQbaiNPbFaLTqlUq1uQNDtYDTSufN4YgEsYR8NmFj7Q8QttVpCUy4XW9ZQpMyDEyAHGG4WtQCg60AbgNIMX1AUpZMZri0pIgRcVm03vOuB1jZ5CWzmTvYg/lRWHfBuKr6MGR/zVqSLGyRBHMJSPrpoWjFBGpBHMUzwzaINVbywNvyI3FYpVI8JjwpWYHe8fX+1WRCgoVO3lMoUbhF7rtRpeBojF4M6pvSkAzH19a01bMIhwymWVAsKr+OfcDycqCpBz5iDBFrWmjBiiEwTf5Uqxy1QSkkUCUs5jKlXGJDhHF92nvUZVGxSFbXvryojvki0L5+mbfGqyvFul0BSzcEDaDqP0o9nvAD49fhTqlNgLKcyZLMdzRqwACQJve5JPW59n0K3ymCnxXWF+0RbT0bTHO9C8ISSTnPokQR7asqWQRrXn6qk1RsNaevpai0qYFr/APYtiIJMedqLbxST66PfUjuEB190A14nCpHqJ9wpgAtmLc4xNXMQmP7xA9tLnVgJUvMClIJJBkQm5+VMncKgi6B7qFZShBIAgG9hvpWkDpFqWvmVD9nfatOMXiVJSW7tqylwrsQU572SfCAQLaa0D2F7XoxLzmHCClUuOpXnK+8GYSSFXSoggwLa6VfU4LDhRWG2wsgpUoIAUUk3BIEkSNOlaYPh2GYENNtNDkhCUfICaWFsbxxYETXuzpNz9TRQww/Er4dOnShw7cn6jlQPHkPOsltheRaykZhqEk+KLi8dRvREkC8xEDsAcRieHJ/Gu3UdenWg8TwROXwrUSIgGIMEGNNTFV3B9lF4VrO3mViQ4lXeZilKk5hmQUyQUlM+leTVv76up1mM3U6WkvpNx8rfT2gWDcC0gptFiNMpFikjaK8qPGZm1982nNNnED1tkrH7w0PSspvhlsrJvFC4bn5GIe8OWP3T8U5vnWyiokeZH8qvDyqFrECAIMwQeWkDTpW7uNPQafAzI8zXpE5nkquIC5hlqHWP+1JP50M1hheVaSrXYKX+oqd94kzJnXl8tKXhUE7U5SSIWyGfYkRJWRYC0nUIB90GgnsGzaMxi17WEwbXvPwojvZFgTptOulYMK4raBJFzGk/oR7K0FhyYZRDAiw3aE7fxXte/kK3JEyEgaaRFp5A8zULmOaCu7RnfeIs2ynOoK18REiOe9NE9jeIYhClFTWEkSluStZsLLWmyJ/dnyqWrXA6xyUL9JXOIYtKTlWoZj6KQCpRJ2SkXPu3qXGcP4g2wcQMGtLYF1OAZgn8RaBzpT1Om4rbsXx3+ysU41jMNBURmcyy63NswOq2iL+H46VeMd+0bviW+Gtd+rd50FDKNdR6Sjpa2u9TGu5NhHeBTAuZF2N4Lw3EYf7Q68cQUj7xL6g2hkxcFpJCQOSiVTsa84FjVM4lbPC1fasMfEpCyUtsqP4HTqDGwMxub0r4P2Ibzl3EDvlqVmypRkZBNyAkbTsbdKsPEOz61KS9hSMPiECEqEZFpHqOJAgp+UDlXGg3JMwahQbARsezynnO+xTvjylOXDy0nKfVUue8WPaKkwXDmMO0UssoQACcqAASQJ1OpPNRqLs9xtTxLD47nFJHibOih+Ns+sk/DrrTUYZSYtPl0rKYVesNyzDiV/B48rUUOIDSrKSO8z5kGwMwBIMggTFrwROr61NkqaIBN1JJ8K+v7qts3vBgQ7e4ShagtTfiEkG+4g6HSNqrHafELQvu2W1LVIzuFCi2wFn03ijlM5ReBJygzVIq0+sialVPpEHxvaNpPjV4VaFJMLnWMs3sJnSLzF6T4vFrEl5XdAmA0IUsn4gHe0gi4Ubip8fwx7CE5GV4rFOBSmcQ3ErSSJafbUqEsxsmxAJGVV6UcI7LY5boW/hnR/KEpTMhDYzHKgTYVw1CHg2EP4IgXIuZcuCOHJmKYHqyqVR1tHxqycNxgQnxf7Ur4Zwx1S4W0pCEjePEdgINMOI4A5DkQSdgDr7zU1RkY8ymmjqOIbieJgCwPnSF3ioB0jrYmtHV4r/8RZ8nED5qqqP8D4iTZhwjq43/AK62l4Y5M2oKhIsJZDxVO6ordriiFT4h9GkZ7O4wj+415rbt/mqJrs5jwbMEA2/vG/eZUZ+dN30rcwfCftGPFEpUJkTbb6+hSp/tPkspoK0uDE8zEHembPAsbopsgcwtBHxWDUeI7DvOD0sp/ej5pWawVafBPvC8NhwIHwHtalbjhLawgJRABEg+IqJ8xAHlV+w3FWiB6QtuP0qicN7D4hgrlKXAqPRdyEAT+IQdasbbKkABSHUwBMpCxp+IR8KkrspcleJRTB22MsreJbVosfL51JVbwz6QZzJ9sp6+sAPjT3CPpO/156VP4q3teHsPaTml2KFOda0caBGlMgERB3h5++tVvGNfbc/Lyps5gxyoVeCH18Nb0UA3guFcSokTcdRPwJofHuKSqAIHOPzrZeEUlUpNwRGvu18xpRauKpFlIUOcQfmQfhSq9Jqi7UNp17ixNotXxJwgAkQPj1PXyorBrzgnQipvt2G3gfxIj8q1xfF2G0FQUlRGiRYk/kOtI0+lro+WuO1pga2S0D4vxBLCQVXUdEzc8z0FZVO4txIvKzK1vt9eXsrK92npU2+bmQVNXULeXAmzb0/X18KnKDHsB9ijA+NeNL2AAm46d4FyJ10CRblU4yJuo2ETJAAALZveBrvRXzAF7Yg5ZvrIBOlpGXMDJ0nTetF4RKVeKDHhPkqDN9N7iKR8X7aNIBS0O9VESLIHhI9LVWo9ER1ptw/sY/iwHce/lQqFDDs2GggLOn/qP71EK4GBNNFjkxe92iSVd1hkKfeUB4WhIEJTEqFgARtMUi7Yo4i2EnFJLbazYIIKAZUcqignxX9Y+Vdk4VwxnDo7vDtJQDHoi5I3UdVHqTVc7adrMEyhbD0YlarHDohVzpnVo2ZjSVdKRVYnkyqkoXgRD+y/tnhGmxhnQ2wvUO6Jd/6ij6K/MwYtGlWHi/7REBRZwTZxLv4tG09SdVDqIFvSrnPAOxjjpzu/cNm4QLuEHYk3SI536CumcI4Uzh28qEBKT6o1X1USZPmb8qAUSctj3nNXA9OT9JXEdml4x0P8RcU+5EJaR4G0J1y+G5Ek6EdSaueBwQbSENtobSLBIhMe+9B8SxjbABccyhRAS0gStR1gJF1WvNzzqPhHHWXnFNJbcS4kAlDgKVEGwI2ImqFVF9IkjvUbLGWFCSLmfP8ArRrPwoLDRcg+aZnXnzFGE6Hn/tSnPSMpr1kXFOFNYhIzApWm6HEmFoPNJ/KluC7TuMOpw2OASpRhrED+7e5A28DnQ2+EuluQK5X247WYbEOt4JSsuFU5lfxITnjL6SWZTEgwCsTAVYVMyi1zLkJ4l5d7Xofxf2DDupSu/eOz6MattSIW78BB1IgCcZ4uvhRS0hP2hD2YoQVfepXuVQPGgnc3oL9pGE4YxwpAyIASmMGWSM+cwpKkL3TIClEzOtzFciL7rqi8+4p54hMrWoqKUiwBmwIsOXiNI5jhOycB4whlMlola/SVokb5UWgJHL+gFlb42mASmJ5muA4UDaCRKtjHM8hpqJsRXR+AdjnFhp1xSU5rhKkgxuBawm6hArZ06EOIDcRRKnLTFVtzgjgWFEoUkEWmCY2uIvQeN7cYVDhbe7wKBylISFJB6wq/K/LSsnSw8S4iGkBeWRMa7QTNAHtIiJ8MWk5hadJqs8c7RYPFBlhK+8l5sKQUqBymUqEmBuLzTV7sPg9FpUBaCFki2gIVI/I106GK7UIAmExMTmGvLzrZHadBiAm4JHiF41j3VTO13Y9vDsKeZK1JQUhQXCpEgEiI9G1zM3qjpeUiFRBEZZEg6EDXz153FbOnbk9o0QSShMCbqAPu93vFantKgWOUEmB4hH9K405ikqUDBQmBlV6UAzIIBunNIvoIsRamGBx5S9mISFG4CjmbWnUFMKgEW3gQRbSunTqJ7RA+s2kXIkgyAJJBzQR8OtGscQz+gpOaJKZvHMXuOtcpZS84VKS0sRdTUHILkK7vKbXm3hUOoNWHh2KW2QlAUSmCtteZRyqAMNkEg6kWgkg2gV06W0cSPrISr2QfeKlaxmHJujIeY/UXoBpkKEpJgbHW+kcz7qEciTqOhpoppUXIkr1Hptgy1spSoS25+f6GpEuuDUT5X/Q1Si5FxIPMW/Oime0LqLHxjrr76UdABlDb5Y+nEMa2/qH37y4oeBrZSQaQYPtEyuyjkPXT2GnDb9uY5iu8N1w0YKitkSJ1gT9c/dSzFMkbT/XKDzHOmylTpQj6730ohgwWsZX1tAiIiYA1F7yd0nT40nxuHHq76A2sRIMix0I9lWVUT5QT/mH5j30ixwjL5IHLnVVMyWoMSsYlBBEiJEjqDvWVvj1SU+0f5U1lWrxIzFT/AGrBWlvDNqfdhCQEzEjyuRfa3Wij2Ix+KQFYjEIbMSGYKgDAABCSEg2F/Eau3AeFMYdJS02lANzGpPMk3J86Y4nFttIK3FpQgaqUYA9pqM3bmWrZeJ8+cTwTrDimnkFCxqNjyKT6yetWjsh2/Xg0928FOs+qAfGnombZfPTblWftC7Ws40oZwzWcoM98UwY5IGuXmTy03pTwrs6gQp451fhGg/i/F8vOsp03Y+TjvDd1VfP+kf8AEe2GP4jKMOPsuHNiUqOZQ/eXYq8kwOZovgHAWcPBAzL/ABq165fw+yvcOQIAsOlHMqq5KCpnkyGpWZ8DAjzAAEydAJPXkPaYFGIdspw3IiOUmwtyHLpQGAMtuDfwn2A3+YozDQUqSqyVRfkRcEDf+tY3MwcSrcWRiGsQrHIU2pKGiFBzNKRMkpgXKj5TpW7OCZcZ+2Yl5QWtAKi24ptKU+q22EmVQToZJJPlVlewBUkoORSDIIzCCDYzME26ULwrslhGVhwNpzgyIJVlPMFXo+z3igYC9xNUm1jzDexCHhhEF8qKyCPF6UZsyc37wTlB6mrS2NOg+Jv+dCIOhPpbDbpbb8/nWcbxF7HPKwOEJDabYnEg+gN22+azcT59alqGwlVFbtM4pxNPEMUnhzL/AHaPF3zqSAVhPpMtc1HQnkDrBmy9o+E8Pa4eWcQ0kYVtICUj0gdE92de9J31JJnU1TO2v7PEMs/aMEFJLScykFwiQgT3iFn0ViJiQOUEXr+C4jjuJlv7Q0p5lgiRnQ3nVHrHdURJiwO2aajO5jLvKoi/s32VDiAtzvC3/wApBUTCSZzDYAk7ATryp812ZZSFAJX4hB8R2IPzFMOJ8bxyCEs8MJjUlYUkDYDKU/ppQ2E49xQrSFcMTlJAPiy23uVmPOD5V209p25e8a9lux7Knc5SrKBCpUozO2t66MpACeXL2UHw9wgBKUADclQ16DU+Zij/AK1rMzbyBdk5lagE+XlXKMXwJpxalqZJKiVHxuaqM/irpnGX3ktL7pkOLkBKS4EAg6nMRaL+6qi5xDHCT9ha/wD6Z/7a6xmbgIiwHZ5lDqFBkghSTOZzY/xV1gxpEnl+tcvc7X4lJg4JAP8A1j/po3B9t8aVR9kR/wCaf9NCWHeGEY5Al8ewSFNqaWmUKBSRsQqxHSub4/sy2HFhTUmTJlV+tjFNX+2eOSY+yNe1xX5Jpfiu1uLUZOEZB/6i/wDTXbx3m+G/aCr7OtKMlrYDU6AQN+QFTNcCaCchZBRJVF7EwCQZkGAPOK0/4lxe2FZ/mX+lRL7TYwf/AE7XvVXeIveb4T9pYuHsBpGRKfu9AdSmdrn4THKi2uzrLyQVoQopGVKjJMawTqRJOt71WcBx3HuKIRh2bCTIXEHQH62pr9o4gBmbZZ08SCF26pIIzJ+I66k1BYXEW3lNjGz0JAQfRAgKBnTX+IbXvYVGtHhJX4k2CVA3k7A9BsenOhmWMaq6Rh0IIlSFpWog7iyhmHJVj0FVvtL2uWy4prBht5TOYPoJJMgyvIm3eJSfCSJKctwAJpiXXmJqLvGI/eYMZknMkancfxDbz060udNOODpQ+2HErCHRZaEKzhpwek2TZVja/wAaQ/25hHVqbLzbbqVFBnwgqSYIKTBF9026b1UtRT1kT0WHSQumt8Hxd1k+BVuRuK9xjCkGFCJuDqCOYIsR1FLnafYMMxFypxLnw3tW24QHBkVz+vrpTh1ciQcw5j9N/q1cqcozh/HnGdDmTyNKbT/4x6aj/KXHHJtzH1rSHH4s738WYzedqZ4TjLb4kHKr6+r0u4m30A+R/Q1irY2hM1xEWKcBKY5XtvAB89B76yoVg5oIjWsqpeJM3MacV7ZNtAhqHVjr4B5q38h8K5/xR7E45YU+4rINBEfyI0A6m5rZASDlFwNzFz0nQVMFjp/loEobvV+kqapt9M2weBS2IQI58z7d6PbQaEZc6j/LRKCk7j3j9asGBYSVhfJhzM8j7qPYnkfdS1iDEa8ppk2tKeqvOQP1NCTAtG+BUUEKvPKNQefSmSFtqvJR0iR7IuBSBl0a399MGXBy+NKZesIHpGyAgevPkn9Yolt4D0R7Tc+zYUsbWOXxpJxzjTi3U4HBDNiV2UoGzKd1E7GL9BG5AKHsBcxiXY2EG7d9sMmbDMK8Zs44D6PNCT+LmdtNdLf+yriuFXhEMMeBxsfetn0lK9Zz95JO40sLRFDtfs3wf2XuFCXdTiPXz87+r+7y63rkvF+GPYLFKYzHvEkAKbJBUFjwxFwVAgZesVE5LS5FCiwnSO3PaFeNfHDsIrwA/fOC4OU+IW1QkxPNUDze8LwaGGktNiEpHtJ3UeZJuaQ9j+CDCteKO9XBWRtyQDyTPtJJqwBdOSnYSepU3HEnz16FVHk+o08+teIF9QfbHziuIgi8Z4PnRjHiUBS8KgRTLhKbFVKbAvHpkgQgYcXBn31EOGp5minBvyrO8sI30pNzH7V6xPjuEIgyArfTT27UkGCLapT4hy3H61bcaIbVSRP17zzrjTWoMzhWek3l47QfEPCNKDLqTaBTnFYdK03F+ehtSLF8GUkgpc6wofmP0qR9M98ZnoUtbTt5sTZISBFqAxuIABrF4PEJ2SrolX6xSxbTi3m0LSpIUtIMiBE3+E0k0nBsRKhqabC4Mu/Z/DZGQSPEvxn2+iP5Y9pNMq0S5Ule2ihVCieA7l2LGLuN8WRh2wpSkpUVBKAo5QtRkhIP4iAY5muGcFh/E96tPd4pkqdWj0EOuINvSI7lwulCVA+E5jGU2Nk/bdjJcw7OwStZHVRCU/AK99Vvs7jWH0uYbGLLZcQhtvExcZVBQQ8T6SJSmCbgSCoCIRVPmtHUxiAOOJeUpL0YfE3SpwgoQ4d04hP/AC1zqsCDPiA9KnPAeEuYx44XGAoUhIh9RAcRMBtEmz6VGyZM6lKotQnG8AtlYw+PBBA+5xSQVeEaBW7rYtb00TaRYy4x/wCzYdnCYgFxDmZ7MhclCc2Vk4dXoqSAFLym33o9E3CoyP8AjPAsTwlrvGnvtGFzALZcGXKVGApMHwkm2ZMaiQoUjVxV9xJcwq+9AEqZWgd82BqYRHeo/eTpuBQmM4ni20pJfOLwqvCO8JcbVvkcSo5m3BYwSFDVJIvXmB4A5ifvuHBwqQRmbKglbKjJBQ6SlLibGDIUNwdaIOy8GCyK3InjPa5R9NtJHNJI+Bn502wPFmXrAlKvwqsfZaDSjiLGZZbxqDhcVs6U5W3OReSkQCf/ALqLcxvSTH4JxheRxJSrUbhQ2UhQspJ5inJqXXnMS+lpsMYl/RKTKTB+ulOcJxbMMq9fnXPsB2tebSElLbkaFSfF7TvW7vbJ7Ztkf4CfzFUnU0yMyUaaqpxaXd9AzCOv0K9qn4Ptu9PjQyeRyfO9ZWjVJaC2lq3xBcKkGZFeIFZWVUk1pOgUQ2Kysp8SYzwXorO8D4mimKysoO8Aw9imDNZWUBnQsGx8j8qU/sRSCjEuEArKkArN1GQSZOpvfzrKyotRyPzlWm4P5TqSa4jwzx8ZcK/Ee9xF1XPhzBOvIAAcorKyp15HzlD+k/KdDFTYX0k+YrKyqmka8yfBiQSbmtsNfNN9da8rKUesYOkld9Xy/M094Z/disrKVU9MdS9UKoXCaqrKykjgx55E94h/dq8qS4dIOomw+ZrKymU/TE1PUISgaedL27m96yspiwH6TVQ8RrZIrKyiMWOYUjaihpWVlaI+cN/a3/8AMD/0m/mqqbFZWVK/qMpXgTo2F+87OuFfjKCvIVeIoyrhOWfRgWEbUt414mccFXDa8H3YNwjM2kKyfhkAAxsKysoIUV9hRmxK2zdC2HsyDdKsqZTmToqDcTpXQ/2PJAwVhq44T1ICAJ52rKyuM6C/trQPs+HMCe9ImLwUKJE8pA9wqkcPGbhWJzeLu3mu7m/d5ozZJ9Gd41rKyunSsgVhFZWV06YkVlZWV02f/9k="/>
          <p:cNvSpPr>
            <a:spLocks noChangeAspect="1" noChangeArrowheads="1"/>
          </p:cNvSpPr>
          <p:nvPr/>
        </p:nvSpPr>
        <p:spPr bwMode="auto">
          <a:xfrm>
            <a:off x="155575" y="-1676400"/>
            <a:ext cx="671512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1" name="AutoShape 4" descr="data:image/jpeg;base64,/9j/4AAQSkZJRgABAQAAAQABAAD/2wCEAAkGBxMTEhUTExMVFRUXGRcYGRcXFx4XGxgaFx0dGBgYGBsaHiggGBomGxoYITEiJSkrLi4uFx8zODMtNyguLisBCgoKDg0OGhAQGy8mHyYtLi0tLzIvLS8tLS8tLS0tLS0tLS0tLS0tLS0tLS0tLS0tLS0tLS0tLS0tLS0tLS0tLf/AABEIAKIBNwMBIgACEQEDEQH/xAAcAAACAgMBAQAAAAAAAAAAAAAEBQMGAAIHAQj/xABKEAABAwIEAwQHBQUGBAQHAAABAgMRACEEEjFBBVFhBhMicTJCgZGhsfAUI1LB0QdicpLhFTOCotLxFkNzwiSTsuIXNURTVGOU/8QAGgEAAwEBAQEAAAAAAAAAAAAAAgMEAQAFBv/EADERAAIBAwMCBAQFBQEAAAAAAAECAAMRIQQSMUFREyIysRRxofBhgZHB0QUjUuHxFf/aAAwDAQACEQMRAD8ArDmCWhRStKkqGx8J6G+o616GT1/mp/hux/EWE5EPYV5oT904pRSP4bAt/wCBSaix7KWilL3/AIZxYJSlxxK21RrkeTZPk4E+Zr2Kerpvi88qrpaqZAuImDB6/wA1elg/RFNnMOpBhSSDrfccxzHUWrUjz99USUMYo+zn6P8AWvAx7Kakefvr17DrSlKilQCvRUQQFfwnQ0BMcpiz7PFbBB5n40UlBmti3ehMaDIEIO5n20cwOnzqNKKmbFLMKG4dFMsOigsOaZMGgJmxrhMEMoUoTIJAkJEC1yeZqTE4MAZk6WkSDqNQR7q2wzqVJg5QoJKbjUai40vUz60ZfDvAV/hg0kk3h4tAsRiFquTfmAAfeL0OgkGQSD0oxlnMY8z7q1YcCiEKSINpAggnQ1l50Lw74Eq1zC6RrmG/l+tLXlTYJCQCSAOut6JZTBI5WpzhMMlLWfuwtSjuJgTG+m9DcCFkxNgmVKBAbKxYmLEX5+U2nfpS/iZuE5cuW0RBned9b351fe4hICU5YIOUHKOsxr/Skfabh33YXMqSYJ0kHSY5ViuCZzKQItwKLL2SibSRMWkxvNCYXGqah5IBIzJUDuDE6aGctG4dwd0rUTrABmPka1w3DStAUAogkoCQJgbqUfP5URPeda8G4vxfvG0NISpKRBOZRUTGgJNyB16cqVJykJSZESTuDO/MGwGh0miXGSCQdRajMDwVS0heZIBmAZmxjYdKMDtBJA5geIW0kKSlIVIIBgiORzEzPQAClC0TT7iHClNjMSk32n8xQQw1FxMDA8QBrDTR7OEgUaxhY869xisg6115hiPiao8IpV3F6bLZkyajLFNEA4ixeHgVAtqmq2qhU10oxAJipTVRKZPI0zU10rFNBIuPZTBALRWMMaidbPKPfRz6idqFV5UYmXga2unzqJSDy+dFqB/DRvD+FFYzrTCNuav6da4kDmcDeKGsITc6fOsp3jkRAAivKy94V51bjrTLrMPFSEA2WFd2QSCmytDroelcu7R9jXEnvO/LzNvHBW4hPMpHpADcHzirU12dxYaWwpbJbUCJKiqJMykbHW5E31onhGEZw+Ecb7xLqvGDlJEkiAkTEdY5mvHUBTZXv+E9QksLlbRV2O4GgNL7rFqW0gkltxoFGknwkyhWt0EGj2uGNYhsO4VYKVaBUwYsQCbpvsoeZqrcXS0G0JZQUKEZl6GwuCfWkk6xppQXB+K4jB5u6jKu+VQlM7EcjFVruHEkdFbmWTEYItlXfJUhtsZl6gqmyUIMwStVgRO50BqnOdoXi6t0KKc1ihIBRlT4UoCCCClIsJB0mroz2zU6yr7Th2e4RBcKgTmUZ7tDY2cUdxoApW0HmrpAXaACqQBMAHYE32H1ru4k5iXTaMGW3CcVaUB3gSwsjVOZTZN5gXUgbWzSQbAakrZMBVilWigQpKvJQkGqhhl5lNpIKiSYhOhAzSOUxB6E0c/xl1vIhkFJ8RXYFKhOZIUkyFbiVC21HewveKV23BSOessKUU04Bhc7uYiQ2MxGsq0SI33URyQaXdn8SjFjKMqHgnMpInIRYA+I5kAkgC6h4hpeH/AVNZUKSsZs6lBwKBQoqGTKFDw+hbKqCCo+wKjG2I9Ti4jN/giHLsnIvXIbJPly+XlS/uFIVlWkpUNj9XHWlfF8fxPDu5ioKw4IUsIavlBBNoKkqyyMwV7qd8A7b4bGthDqSlwlUJIJOUXSoLAAzZBJE+qdRUwrCMSziSN0QioEpI1BB5GmOEwwU3mvMqIjkLQR7CaaxAmAXkaCUkKGoqZIbUoHLlJ0M2navAivA3tSzGCQhspWQdfq9WLh2LCW4OomBzm/zpQ+rNlkHMLE8x+tG4dFqEi4zDU2OJ4vvVgmSR5wKFxzzmTIVGOR6daOxKVKSEpVlIjeB1qDiLYtF+Zo8WiQxJgXD8HKMyzlbEyed9BWPY4rPh8KBYJFrdY1rVa1KSEzZO1attZUlWVSiCPCnUz+WlBHSHGMSAr2H8jRGBxiUoSkmInYnUk7edTshwx9wAnfOrbpp8qDewsLKeR+G1Gr2i6lPdDOJrQpsBJkkg+7WeXlS9GGAuaNbYqVLO50FcWvOVLCClOUZj7KFw/DFvSvKSJAABAkkxqdEiZJgwBYE2o1bRcWEim7z4aQEpAkaDYdT8fM1hYgY5hKtz+EVf8ADCEp+8fhV9E29kmTHP5aVXsXhQkwDmBuCLSOfSj+KcQKjlBknU8/08qhxLJAFjAAEx9bzR0ma+TBrKoGBFK2qHcbpg4mhliqQZIYAtJFDuHnRryZodbNGDAMAcqLJNgCSdgPlan/AAvs86+fAmE7rVZI/U9BVz4X2daw4keJf4yL/wCEeqPj1oHrqmOsYlFnz0lQ4X2XiFvC+ob/ANf6e/lRmOAqxY33VX8cm8ak6Aan2UpXLm5jGUILCVvHJrKYOYKSFLskzZOtoF586yrF4kbPYy0PMkKSFJJi/wB6pWVQ5WMEaXA99VvG8MWFEaTsDaDy6VccIogamDJI2MWMg21vUqsAhWqY1um0/wCE29xFQoyU+lvlLzvqDn9ZS2OyocQkpcQly5KXFZJE2ySmDYc6Z8F4cyzDSgVOrJlTakqSkgGM1wISCSQZFp2s8VwjWwXyuQocoB19k0zwvCG8pK0jMtOUgDIcusGLyd/dzrqlZbXvCSmxNrTnHHW2HQlnuwWkGUlBLSlLIAU7YkEqiwUlUADrVb4t2OWlXgUQbw299yrUTlUfu1cpJSbejc1fO2WHawTfftlRckpZQo5hnie85wgeLeTlG9cq4IvGNElp5aUqMqSTnQonxEqQuUqMbkTepa2toobQD5CfEIvNFsusrCXW1oUClWUpIKgDJyzGaYMQY0vWnGnfFnSCCkzl08KxJSdiLxytV6wnFsyAl9sJBEnIM6JgqksuEiYGqVCJtQjnZjCYhZLbhGb0kMnOTfxQy4Q4FX1ClJEC1FS1tKqLK339/OJTYXupjPsfwBw8PedbELdTYE/8uVAZRzKCtUG8Kb5Ut4H2axRcP2clBA8XI6+FSTZfkQavmBx5Q6ENwEIhGQG3hsQPL0QeSU1JxztQzhFlCG1qecT3mRCcylG+iR1B+NeijtSQggG+f+wGIqVAFJAGP9yocO7XLYIbxDZbi3okoHmg+Nv/AAyJ9Wn7jbCgMRh0HvIXCGyFNrIGY5cohSyRk2P3kRpCTE8ZW/3gxGGCH0AOs94nNKdFBSTqLGNpGxiQv/iEUvJ75qGsgSoJg+NJkOAQOljMQCNLhU0iVRvQWMbTrFX2tn9xKzgu0GNwDqmnZWEqIWy7sTc5VaonW3hvMGuh8C7SYTGtwlS0upE90SUuApGrUGFqttY7xpVe7dYzDY9lrGtyl0qLRCk5S6lIBK4BPoEhM7zHq1WuG8FbBC3ApUEGAcvlBFwqLzNrc6HU00ZFdhY/v1ldMncROzcOdWU5XZzlKF3TlMLEpCxJGcQoGCRbWjQ3NUfgjmI+xYsPOl3uilppyPGoLGpULkFK0KG9zJNOeA8WcQe6xGZRG9swFon8W/XqahNQA7ZXT0b1FLL06SxJBFwSNR77UY06o78/z/U1uyhtSQQqQfZU4YSKzeIjYYOW6gxOHMfpTINjrUGOebaQVuKypESddbDQV2+bsitnBG8wKnwrUH62M/lWYPi+GcUEIcJUrQZVCfeKZdwmZvWbpuyaZfr686AfZ8XX6HzFNVJH1/WoVtJ1JNcDacVvF6W60xB2FFtkAlK7HnsR+Ve4nu2hnO3M0YaAUMGsymbd4oWnYVWeJ8RMlKTJOp5mjOIcfTdLacylarI+CRsKgwXC1Ze9UBM6Hl+Vb85vAxEy0lJClNLdSCCsAkW5DLBUreBTXEOLX3iZIZWpCkJuhSMtyARe5g36+QPX0qIMqJgAk8gJPwpgQdYg1T0i5xvpUCsOTtViY4I4rWE+dz7hTPDcEbTdXiPWw9w/OiNdVgCgzSm4XhC3DCEk9dAPM1YuG9lG0wp3xnlon/3VYBAECAK8KutIfUO2BiUJpkXJzMICRAAAGnTyG1LcW7AJ0HM/V6nKlq0TAm5VuNJAFhfnNqhbwQkEkrVEZjyuT5DypSDvGPFGIbUucsp0OYiZnXKNo6+6g1YNKZgEqzK8RMnYC/tqwvpgCYH9SDSDF8QSNLm56TII+VXU7yGqQIvxjd4/f/7f6VlDYnElU9QPeLyOWpryrVGJ5r5MYYbEI2lP8JI1MqJjUmm2FcWD4XARPrJ2tumOR51U221i4INgYI3tYexQo5Ljg2BvFjHWb7X1qaqO4l1EqeDLbhcesRmb/lUD75yxp11og8VQYTdKj+JJAAiSSSIsL61UG+JqGyhqdJ0sfYKlw/GwTc++2vzEVK1FG/CWpUYdZW+P8TGLfKkeJCRkaSJUcs3UUpBIKrnTcDaov7JWACod2L3Xlb1EeuoHQcqtrymnUZYyj/8AUotH3tFIPtBqqY/sK2oy3iXUnfvQHJ5StGUgjnlNeHV/pWpdi1x7/wAfvPPqUwWJY5+/vmCPDCpHixCCQBZAU7YDLr4E+dzrSXGcSw8hLLLrqlEJTKkt+ImAkJbGYmSLFV5FS8T7G4tPiQkOka9yoKJ/eS2YXPMZY/Ir9nHCFfbC842pIw4CihQKT3hkNiFCYHiWNwUAb0FH+ntvCte/bj+ISIijceJcsXg8Xh3E5mVLbQlCc6CXCYEqJklcZiqJmBAm1ZilYfEuM4gqLb7B8K0wSU3zNrB9JJlW4IzGDerc3xtJF0LHs8ufn8KgxreEf/vUJJ/FoobWUk5vjX0yVmpqEqIbDqJxWk7bqVQXPeVJlbeGdOKLn2h9YykrAQEtyVBttKZypnWSSbVWTwbvnEurT9zJU4oDMEhMkhUEEafEeVWjjHYfMCcLioP4HYUJ5ZhBH8qjVL/sjFsYhCMQ0C3IK1pUHEBsElalRdIgKgqAuKopauhYhDn8efrO+Gqk7jn5Sz8U7IqCUfZ0hTYR4UiUnxFThsrqo7yIqoq7wOIbUogZkhUpgwSM6iCLWk+QFMezXG3kOrKXFJ7xTilo1SSqSZSbTM31vROH4UpxlQbQtKci0pE50yUlA7sKlaIKpsSLGYqCvq0R9tU5tcduv1xPUo6R2o+KnG6x79O/z/1LHxTHuPtIGcoW5lWpKMohRSldiZzlIyzOu0RVN40eJNKLvfrcSCB3iQAQYBGYRIseo1vVjeVkSwcpWVFEXgJLfhVJJt4ZBAG+2tScdWn7O8mSZ7m4E+mpKN7ejJr5TR6uqKyIcgm2elyBg8z1/E8NCR94iPh3F+IOJAaxjjYmIITBkBX4ZzXPup4nG8QAy/aXlL9lutk3PlYe+q3hMUEq7tKoymDa6rae7lyq64FxQyFItlSJ1iZG+or7SmwAtYH8p8zWZzwSIHgOIY5KgHH3T5/7VPx7ieMiELIB81fO3wp2zw9TihNzT9PBUQM1/KseqitewjKK1CMmcy4SMeTmL7nshP8A6QKsuAViQklbzpPVZq4M8OauAmCNbmhsRw9KgQgwb2NJasGPFpUAQJwztr2sxqXihrFPpA/C4ofI0iwvH+KOqCEYvFqUrQB5cn3GrvxfsWFPuFxYQEhSlaqgJGY+iDBjn7Jp/wAG4Rh2cMFg5EKE+GylQbhSiAo6RECOVVk0QAFFzEiq1rnAg3YNjENL/wDFYt55SknwrWp1De4lSlanTwm/OgePdqTYvrWhRzEN5SVRoCIEJSb3gXB1iSB2p4+47922MqNgAR8qrH9hYlwyGHFE75Fn3kit+Ev5nNvwixqVbiXTso3iMcQ6zkQw24EnvFHOopyqvANri03rrS8IkjLoOQtAGgqg/sm4a41h3kLSUKD5kG0eBH6V0Q2rzK91qELK0sVvIEYFserPnf50ShMWAtQ68TFgR7BWmJxCUpKnHAlI1KjlA8ySBQFWPqMwED0iFrUBqQPrlQrr4m1aAJUmUqkEWIgg9QRrQblklRNgCT5C5rtoE0Ek5iDtHw/iOKeCcO6GMOnKCsLKVEm6j4fEqJgCQLVYMClTbYbWsuKTIzq1UJOUq/ey5Z6zVW4b28RCitEDMiBJJyzCydpy3r3spx17EuqStAKIUQtKSMpmyVHTSetqUq2YmPY+QYlyZxQBg6VmIxB2EdaU8UxndQExm1vsP1191K0l59WUrURmgwIAF7mPKvQo6dmXccCeTqddTRinJEL4jiRfMuTyn8tqR4hydBRTuHShRT6WVWWdjJj4CoSvwnaU7dEz8yKqCBZCa5eBlkiSRvFZRGJOvt63zH/TWU5eIk8xoxw9oxCnAY8/wjl+7R6OEJiA6dFC6AfSjy0oTDpVy578vb1HvpkwlQ25ct/bUFRz3nq0qa9pH/YKjo40q83SU7pOxPI1Ejs27BsyZAmFm8Dw6p5xTtlZ5H4VOhZ5H4VP4zSnwEiH/h9Ykhsbn0gbmee2nuqB7hSgT92rfrsDNjzkVZFPx6pqE4hPXfb30YrOIDaemesrysAZjKoX3vuRv7K9U2uB4rDTMCYEAiI8/hTh19J3V7jUK3BO/wDL9bVp1NTtFfB0DzFJQ6B6nvIvrF6nZU7HoJInZY/Pzqx4HCJy5iAo8o06fxUJiMbMo7opTbaCDzI5VnxVQzv/ADtOOnvFRNpUyd9Mp+Xl8K4x28xYexzoTo0A0I2ySXB/5q113PPsUA399QY7hGHfH32HQsxEqTKh5K9JOmxFD8S5OV9v5jKelSnfafecn7F8POIxKGxMEd4vogAE+9Sgn2107iLYabKUlIOQhIsLgeECesVpwbguHwbiy0hSStKUwSVAJSSRlzGfW3J0FOcrKozJSTpKwJ6AGD7hUGq0tbVatajCyKBbjPU8RiHZT2bu5/ac0wreLZCgXEujNAkpXYSMwgkieumWjMTh1rZypbAUpSSolZMkTeSBGsxFdJZ4UyRJaQeXhH6Ur4jhkNnwNxpc+j1JHOPrne9Og9QVGQbgb3GP1tz+cH+4q7VY27GcuwvZZ0KzzIJvpM/npV24BgFBMG9zMmfWNN8IsWSEp1kRtr0H0aaYLDRrH1Jphq2a1okITkmGcLwgQnrRDrMkEkwJkc63SQIqJ1zlU+SbyzCiLcXiFJKspJzDU68uXnQLBWsgLKkp5JMH2q29nvpi8zOtaJZFUYtJtzboSvAtlrIEJywRAETz051UuK8PkZU2SLADQCrsxMCgsf4R4W85nTTrr9aigo1fDaHqKIqraUbA9nh3iVq0Sc0TuNPjenXduBeYLT3YtkyyTYXzTa50jbrTg4ZB2/L61qq43h2OPeISUQpYUlYXGRINk6TsnY76096hqnJk9KkKIsJZcAsHNFiT5Tb691Guj6n9KA4cMogxmATmjSYvFYcc9mKglHchfdn0s8yE5h6uWT7hUVRrNPUooXTEkUIOnwP50Ni8Ay+tvvrhBKkoJ8KlRAzDeBNutMVQo9apPaDsZi3cUrEs4hABTkDa8wCUlISoAjNrc6C5oHLETqaqGybSy8NaaZR3TJ8CSqBmzZZJUUzrqTrRbCvEdSCNIm/P21Uux3Yd7C4hzEPYhK1OBQUhCTlJUQrMVE3IIt4dzVyBCSa1OMwXGcTRWCaJksJJ55E/nUi1lKTDarAwPCBbaAr8qS8U+3uulOGUhppKJ7xQCitzXJBmBpJi19dKY8MxLpaQXkhDsQtIiAoEgxBIgxOu9EHF7WgtTa17+0rpTmWVOSq5MDedtoAFqtOGwiu6FwmROlgDfTe1QnCIUSdN6mbUUWSsx7wPYfOrqlbeBtxPGp6BUYl8xLjcAEkKABSoSFAwJsLDURGnWlWKSYIHTztb8h7quiXmynxgGfVA1PONAba0k4m+lUBKQlNojUgwJPMyfhWU6hJsY+rRVFusrDoVvOpN+ZrKsHCuHpVC1iRsNjO/srKa2qVDaJTRO43cSBx4XIKjOaIPQD5itXcbB9f+bmonnyIoNpyscV0+vhTfDTtAWq/f6THuIK0lY2nvCNAnr0NQI4k4QYKryr+8V+GMvnNRvKOkGbjcXGo5UNhnum07afrY2pgRAOJviVCefaFnEOkekra2ZR/B/pPvrwFw+urXmr97md8w91Z9qvttvzi/skVi8ZHrAfpfKfblPwofkJRm2TDsNg3DHjUbzEbxly606w/ZZyLuAW3EnRQvf97ntVWHHsos4JjbnY/JXwqVfbNQ0eX7b2vOo6fGlPTqn0+01atJfUfrLtwzgSmSVB2SdPCQLxqArxafGoeLYZwlAUUGL5ouTBBEbJv10qiK7cPHR1Z+Gs8uUD40MO0byj6ZHUyfw3+JoF09S92Ii6mopn0g/rL21ggNSPjyI/Oj2EpH0apDXEHiJLkc7aXEb8po3AcUzHK2tb6gbhlsuRr6SgcqbRqRSqi25jqTluLy34lCCgzsCZ5RQXCVhxtLiCFJUAQReQbjSlfDX8Ri0Ooa7tpSApCkvE94FHTM2keEHnmPlVBwfZrCst5HcQ4MYyQHMIrwh2B6LSmElzKqQUuAmLBSReApVFAIJlJpscztOFSRKchSBYaQbaiNPbFaLTqlUq1uQNDtYDTSufN4YgEsYR8NmFj7Q8QttVpCUy4XW9ZQpMyDEyAHGG4WtQCg60AbgNIMX1AUpZMZri0pIgRcVm03vOuB1jZ5CWzmTvYg/lRWHfBuKr6MGR/zVqSLGyRBHMJSPrpoWjFBGpBHMUzwzaINVbywNvyI3FYpVI8JjwpWYHe8fX+1WRCgoVO3lMoUbhF7rtRpeBojF4M6pvSkAzH19a01bMIhwymWVAsKr+OfcDycqCpBz5iDBFrWmjBiiEwTf5Uqxy1QSkkUCUs5jKlXGJDhHF92nvUZVGxSFbXvryojvki0L5+mbfGqyvFul0BSzcEDaDqP0o9nvAD49fhTqlNgLKcyZLMdzRqwACQJve5JPW59n0K3ymCnxXWF+0RbT0bTHO9C8ISSTnPokQR7asqWQRrXn6qk1RsNaevpai0qYFr/APYtiIJMedqLbxST66PfUjuEB190A14nCpHqJ9wpgAtmLc4xNXMQmP7xA9tLnVgJUvMClIJJBkQm5+VMncKgi6B7qFZShBIAgG9hvpWkDpFqWvmVD9nfatOMXiVJSW7tqylwrsQU572SfCAQLaa0D2F7XoxLzmHCClUuOpXnK+8GYSSFXSoggwLa6VfU4LDhRWG2wsgpUoIAUUk3BIEkSNOlaYPh2GYENNtNDkhCUfICaWFsbxxYETXuzpNz9TRQww/Er4dOnShw7cn6jlQPHkPOsltheRaykZhqEk+KLi8dRvREkC8xEDsAcRieHJ/Gu3UdenWg8TwROXwrUSIgGIMEGNNTFV3B9lF4VrO3mViQ4lXeZilKk5hmQUyQUlM+leTVv76up1mM3U6WkvpNx8rfT2gWDcC0gptFiNMpFikjaK8qPGZm1982nNNnED1tkrH7w0PSspvhlsrJvFC4bn5GIe8OWP3T8U5vnWyiokeZH8qvDyqFrECAIMwQeWkDTpW7uNPQafAzI8zXpE5nkquIC5hlqHWP+1JP50M1hheVaSrXYKX+oqd94kzJnXl8tKXhUE7U5SSIWyGfYkRJWRYC0nUIB90GgnsGzaMxi17WEwbXvPwojvZFgTptOulYMK4raBJFzGk/oR7K0FhyYZRDAiw3aE7fxXte/kK3JEyEgaaRFp5A8zULmOaCu7RnfeIs2ynOoK18REiOe9NE9jeIYhClFTWEkSluStZsLLWmyJ/dnyqWrXA6xyUL9JXOIYtKTlWoZj6KQCpRJ2SkXPu3qXGcP4g2wcQMGtLYF1OAZgn8RaBzpT1Om4rbsXx3+ysU41jMNBURmcyy63NswOq2iL+H46VeMd+0bviW+Gtd+rd50FDKNdR6Sjpa2u9TGu5NhHeBTAuZF2N4Lw3EYf7Q68cQUj7xL6g2hkxcFpJCQOSiVTsa84FjVM4lbPC1fasMfEpCyUtsqP4HTqDGwMxub0r4P2Ibzl3EDvlqVmypRkZBNyAkbTsbdKsPEOz61KS9hSMPiECEqEZFpHqOJAgp+UDlXGg3JMwahQbARsezynnO+xTvjylOXDy0nKfVUue8WPaKkwXDmMO0UssoQACcqAASQJ1OpPNRqLs9xtTxLD47nFJHibOih+Ns+sk/DrrTUYZSYtPl0rKYVesNyzDiV/B48rUUOIDSrKSO8z5kGwMwBIMggTFrwROr61NkqaIBN1JJ8K+v7qts3vBgQ7e4ShagtTfiEkG+4g6HSNqrHafELQvu2W1LVIzuFCi2wFn03ijlM5ReBJygzVIq0+sialVPpEHxvaNpPjV4VaFJMLnWMs3sJnSLzF6T4vFrEl5XdAmA0IUsn4gHe0gi4Ubip8fwx7CE5GV4rFOBSmcQ3ErSSJafbUqEsxsmxAJGVV6UcI7LY5boW/hnR/KEpTMhDYzHKgTYVw1CHg2EP4IgXIuZcuCOHJmKYHqyqVR1tHxqycNxgQnxf7Ur4Zwx1S4W0pCEjePEdgINMOI4A5DkQSdgDr7zU1RkY8ymmjqOIbieJgCwPnSF3ioB0jrYmtHV4r/8RZ8nED5qqqP8D4iTZhwjq43/AK62l4Y5M2oKhIsJZDxVO6ordriiFT4h9GkZ7O4wj+415rbt/mqJrs5jwbMEA2/vG/eZUZ+dN30rcwfCftGPFEpUJkTbb6+hSp/tPkspoK0uDE8zEHembPAsbopsgcwtBHxWDUeI7DvOD0sp/ej5pWawVafBPvC8NhwIHwHtalbjhLawgJRABEg+IqJ8xAHlV+w3FWiB6QtuP0qicN7D4hgrlKXAqPRdyEAT+IQdasbbKkABSHUwBMpCxp+IR8KkrspcleJRTB22MsreJbVosfL51JVbwz6QZzJ9sp6+sAPjT3CPpO/156VP4q3teHsPaTml2KFOda0caBGlMgERB3h5++tVvGNfbc/Lyps5gxyoVeCH18Nb0UA3guFcSokTcdRPwJofHuKSqAIHOPzrZeEUlUpNwRGvu18xpRauKpFlIUOcQfmQfhSq9Jqi7UNp17ixNotXxJwgAkQPj1PXyorBrzgnQipvt2G3gfxIj8q1xfF2G0FQUlRGiRYk/kOtI0+lro+WuO1pga2S0D4vxBLCQVXUdEzc8z0FZVO4txIvKzK1vt9eXsrK92npU2+bmQVNXULeXAmzb0/X18KnKDHsB9ijA+NeNL2AAm46d4FyJ10CRblU4yJuo2ETJAAALZveBrvRXzAF7Yg5ZvrIBOlpGXMDJ0nTetF4RKVeKDHhPkqDN9N7iKR8X7aNIBS0O9VESLIHhI9LVWo9ER1ptw/sY/iwHce/lQqFDDs2GggLOn/qP71EK4GBNNFjkxe92iSVd1hkKfeUB4WhIEJTEqFgARtMUi7Yo4i2EnFJLbazYIIKAZUcqignxX9Y+Vdk4VwxnDo7vDtJQDHoi5I3UdVHqTVc7adrMEyhbD0YlarHDohVzpnVo2ZjSVdKRVYnkyqkoXgRD+y/tnhGmxhnQ2wvUO6Jd/6ij6K/MwYtGlWHi/7REBRZwTZxLv4tG09SdVDqIFvSrnPAOxjjpzu/cNm4QLuEHYk3SI536CumcI4Uzh28qEBKT6o1X1USZPmb8qAUSctj3nNXA9OT9JXEdml4x0P8RcU+5EJaR4G0J1y+G5Ek6EdSaueBwQbSENtobSLBIhMe+9B8SxjbABccyhRAS0gStR1gJF1WvNzzqPhHHWXnFNJbcS4kAlDgKVEGwI2ImqFVF9IkjvUbLGWFCSLmfP8ArRrPwoLDRcg+aZnXnzFGE6Hn/tSnPSMpr1kXFOFNYhIzApWm6HEmFoPNJ/KluC7TuMOpw2OASpRhrED+7e5A28DnQ2+EuluQK5X247WYbEOt4JSsuFU5lfxITnjL6SWZTEgwCsTAVYVMyi1zLkJ4l5d7Xofxf2DDupSu/eOz6MattSIW78BB1IgCcZ4uvhRS0hP2hD2YoQVfepXuVQPGgnc3oL9pGE4YxwpAyIASmMGWSM+cwpKkL3TIClEzOtzFciL7rqi8+4p54hMrWoqKUiwBmwIsOXiNI5jhOycB4whlMlola/SVokb5UWgJHL+gFlb42mASmJ5muA4UDaCRKtjHM8hpqJsRXR+AdjnFhp1xSU5rhKkgxuBawm6hArZ06EOIDcRRKnLTFVtzgjgWFEoUkEWmCY2uIvQeN7cYVDhbe7wKBylISFJB6wq/K/LSsnSw8S4iGkBeWRMa7QTNAHtIiJ8MWk5hadJqs8c7RYPFBlhK+8l5sKQUqBymUqEmBuLzTV7sPg9FpUBaCFki2gIVI/I106GK7UIAmExMTmGvLzrZHadBiAm4JHiF41j3VTO13Y9vDsKeZK1JQUhQXCpEgEiI9G1zM3qjpeUiFRBEZZEg6EDXz153FbOnbk9o0QSShMCbqAPu93vFantKgWOUEmB4hH9K405ikqUDBQmBlV6UAzIIBunNIvoIsRamGBx5S9mISFG4CjmbWnUFMKgEW3gQRbSunTqJ7RA+s2kXIkgyAJJBzQR8OtGscQz+gpOaJKZvHMXuOtcpZS84VKS0sRdTUHILkK7vKbXm3hUOoNWHh2KW2QlAUSmCtteZRyqAMNkEg6kWgkg2gV06W0cSPrISr2QfeKlaxmHJujIeY/UXoBpkKEpJgbHW+kcz7qEciTqOhpoppUXIkr1Hptgy1spSoS25+f6GpEuuDUT5X/Q1Si5FxIPMW/Oime0LqLHxjrr76UdABlDb5Y+nEMa2/qH37y4oeBrZSQaQYPtEyuyjkPXT2GnDb9uY5iu8N1w0YKitkSJ1gT9c/dSzFMkbT/XKDzHOmylTpQj6730ohgwWsZX1tAiIiYA1F7yd0nT40nxuHHq76A2sRIMix0I9lWVUT5QT/mH5j30ixwjL5IHLnVVMyWoMSsYlBBEiJEjqDvWVvj1SU+0f5U1lWrxIzFT/AGrBWlvDNqfdhCQEzEjyuRfa3Wij2Ix+KQFYjEIbMSGYKgDAABCSEg2F/Eau3AeFMYdJS02lANzGpPMk3J86Y4nFttIK3FpQgaqUYA9pqM3bmWrZeJ8+cTwTrDimnkFCxqNjyKT6yetWjsh2/Xg0928FOs+qAfGnombZfPTblWftC7Ws40oZwzWcoM98UwY5IGuXmTy03pTwrs6gQp451fhGg/i/F8vOsp03Y+TjvDd1VfP+kf8AEe2GP4jKMOPsuHNiUqOZQ/eXYq8kwOZovgHAWcPBAzL/ABq165fw+yvcOQIAsOlHMqq5KCpnkyGpWZ8DAjzAAEydAJPXkPaYFGIdspw3IiOUmwtyHLpQGAMtuDfwn2A3+YozDQUqSqyVRfkRcEDf+tY3MwcSrcWRiGsQrHIU2pKGiFBzNKRMkpgXKj5TpW7OCZcZ+2Yl5QWtAKi24ptKU+q22EmVQToZJJPlVlewBUkoORSDIIzCCDYzME26ULwrslhGVhwNpzgyIJVlPMFXo+z3igYC9xNUm1jzDexCHhhEF8qKyCPF6UZsyc37wTlB6mrS2NOg+Jv+dCIOhPpbDbpbb8/nWcbxF7HPKwOEJDabYnEg+gN22+azcT59alqGwlVFbtM4pxNPEMUnhzL/AHaPF3zqSAVhPpMtc1HQnkDrBmy9o+E8Pa4eWcQ0kYVtICUj0gdE92de9J31JJnU1TO2v7PEMs/aMEFJLScykFwiQgT3iFn0ViJiQOUEXr+C4jjuJlv7Q0p5lgiRnQ3nVHrHdURJiwO2aajO5jLvKoi/s32VDiAtzvC3/wApBUTCSZzDYAk7ATryp812ZZSFAJX4hB8R2IPzFMOJ8bxyCEs8MJjUlYUkDYDKU/ppQ2E49xQrSFcMTlJAPiy23uVmPOD5V209p25e8a9lux7Knc5SrKBCpUozO2t66MpACeXL2UHw9wgBKUADclQ16DU+Zij/AK1rMzbyBdk5lagE+XlXKMXwJpxalqZJKiVHxuaqM/irpnGX3ktL7pkOLkBKS4EAg6nMRaL+6qi5xDHCT9ha/wD6Z/7a6xmbgIiwHZ5lDqFBkghSTOZzY/xV1gxpEnl+tcvc7X4lJg4JAP8A1j/po3B9t8aVR9kR/wCaf9NCWHeGEY5Al8ewSFNqaWmUKBSRsQqxHSub4/sy2HFhTUmTJlV+tjFNX+2eOSY+yNe1xX5Jpfiu1uLUZOEZB/6i/wDTXbx3m+G/aCr7OtKMlrYDU6AQN+QFTNcCaCchZBRJVF7EwCQZkGAPOK0/4lxe2FZ/mX+lRL7TYwf/AE7XvVXeIveb4T9pYuHsBpGRKfu9AdSmdrn4THKi2uzrLyQVoQopGVKjJMawTqRJOt71WcBx3HuKIRh2bCTIXEHQH62pr9o4gBmbZZ08SCF26pIIzJ+I66k1BYXEW3lNjGz0JAQfRAgKBnTX+IbXvYVGtHhJX4k2CVA3k7A9BsenOhmWMaq6Rh0IIlSFpWog7iyhmHJVj0FVvtL2uWy4prBht5TOYPoJJMgyvIm3eJSfCSJKctwAJpiXXmJqLvGI/eYMZknMkancfxDbz060udNOODpQ+2HErCHRZaEKzhpwek2TZVja/wAaQ/25hHVqbLzbbqVFBnwgqSYIKTBF9026b1UtRT1kT0WHSQumt8Hxd1k+BVuRuK9xjCkGFCJuDqCOYIsR1FLnafYMMxFypxLnw3tW24QHBkVz+vrpTh1ciQcw5j9N/q1cqcozh/HnGdDmTyNKbT/4x6aj/KXHHJtzH1rSHH4s738WYzedqZ4TjLb4kHKr6+r0u4m30A+R/Q1irY2hM1xEWKcBKY5XtvAB89B76yoVg5oIjWsqpeJM3MacV7ZNtAhqHVjr4B5q38h8K5/xR7E45YU+4rINBEfyI0A6m5rZASDlFwNzFz0nQVMFjp/loEobvV+kqapt9M2weBS2IQI58z7d6PbQaEZc6j/LRKCk7j3j9asGBYSVhfJhzM8j7qPYnkfdS1iDEa8ppk2tKeqvOQP1NCTAtG+BUUEKvPKNQefSmSFtqvJR0iR7IuBSBl0a399MGXBy+NKZesIHpGyAgevPkn9Yolt4D0R7Tc+zYUsbWOXxpJxzjTi3U4HBDNiV2UoGzKd1E7GL9BG5AKHsBcxiXY2EG7d9sMmbDMK8Zs44D6PNCT+LmdtNdLf+yriuFXhEMMeBxsfetn0lK9Zz95JO40sLRFDtfs3wf2XuFCXdTiPXz87+r+7y63rkvF+GPYLFKYzHvEkAKbJBUFjwxFwVAgZesVE5LS5FCiwnSO3PaFeNfHDsIrwA/fOC4OU+IW1QkxPNUDze8LwaGGktNiEpHtJ3UeZJuaQ9j+CDCteKO9XBWRtyQDyTPtJJqwBdOSnYSepU3HEnz16FVHk+o08+teIF9QfbHziuIgi8Z4PnRjHiUBS8KgRTLhKbFVKbAvHpkgQgYcXBn31EOGp5minBvyrO8sI30pNzH7V6xPjuEIgyArfTT27UkGCLapT4hy3H61bcaIbVSRP17zzrjTWoMzhWek3l47QfEPCNKDLqTaBTnFYdK03F+ehtSLF8GUkgpc6wofmP0qR9M98ZnoUtbTt5sTZISBFqAxuIABrF4PEJ2SrolX6xSxbTi3m0LSpIUtIMiBE3+E0k0nBsRKhqabC4Mu/Z/DZGQSPEvxn2+iP5Y9pNMq0S5Ule2ihVCieA7l2LGLuN8WRh2wpSkpUVBKAo5QtRkhIP4iAY5muGcFh/E96tPd4pkqdWj0EOuINvSI7lwulCVA+E5jGU2Nk/bdjJcw7OwStZHVRCU/AK99Vvs7jWH0uYbGLLZcQhtvExcZVBQQ8T6SJSmCbgSCoCIRVPmtHUxiAOOJeUpL0YfE3SpwgoQ4d04hP/AC1zqsCDPiA9KnPAeEuYx44XGAoUhIh9RAcRMBtEmz6VGyZM6lKotQnG8AtlYw+PBBA+5xSQVeEaBW7rYtb00TaRYy4x/wCzYdnCYgFxDmZ7MhclCc2Vk4dXoqSAFLym33o9E3CoyP8AjPAsTwlrvGnvtGFzALZcGXKVGApMHwkm2ZMaiQoUjVxV9xJcwq+9AEqZWgd82BqYRHeo/eTpuBQmM4ni20pJfOLwqvCO8JcbVvkcSo5m3BYwSFDVJIvXmB4A5ifvuHBwqQRmbKglbKjJBQ6SlLibGDIUNwdaIOy8GCyK3InjPa5R9NtJHNJI+Bn502wPFmXrAlKvwqsfZaDSjiLGZZbxqDhcVs6U5W3OReSkQCf/ALqLcxvSTH4JxheRxJSrUbhQ2UhQspJ5inJqXXnMS+lpsMYl/RKTKTB+ulOcJxbMMq9fnXPsB2tebSElLbkaFSfF7TvW7vbJ7Ztkf4CfzFUnU0yMyUaaqpxaXd9AzCOv0K9qn4Ptu9PjQyeRyfO9ZWjVJaC2lq3xBcKkGZFeIFZWVUk1pOgUQ2Kysp8SYzwXorO8D4mimKysoO8Aw9imDNZWUBnQsGx8j8qU/sRSCjEuEArKkArN1GQSZOpvfzrKyotRyPzlWm4P5TqSa4jwzx8ZcK/Ee9xF1XPhzBOvIAAcorKyp15HzlD+k/KdDFTYX0k+YrKyqmka8yfBiQSbmtsNfNN9da8rKUesYOkld9Xy/M094Z/disrKVU9MdS9UKoXCaqrKykjgx55E94h/dq8qS4dIOomw+ZrKymU/TE1PUISgaedL27m96yspiwH6TVQ8RrZIrKyiMWOYUjaihpWVlaI+cN/a3/8AMD/0m/mqqbFZWVK/qMpXgTo2F+87OuFfjKCvIVeIoyrhOWfRgWEbUt414mccFXDa8H3YNwjM2kKyfhkAAxsKysoIUV9hRmxK2zdC2HsyDdKsqZTmToqDcTpXQ/2PJAwVhq44T1ICAJ52rKyuM6C/trQPs+HMCe9ImLwUKJE8pA9wqkcPGbhWJzeLu3mu7m/d5ozZJ9Gd41rKyunSsgVhFZWV06YkVlZWV02f/9k="/>
          <p:cNvSpPr>
            <a:spLocks noChangeAspect="1" noChangeArrowheads="1"/>
          </p:cNvSpPr>
          <p:nvPr/>
        </p:nvSpPr>
        <p:spPr bwMode="auto">
          <a:xfrm>
            <a:off x="307975" y="-1524000"/>
            <a:ext cx="671512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52600" y="256758"/>
            <a:ext cx="8983979" cy="677108"/>
          </a:xfrm>
        </p:spPr>
        <p:txBody>
          <a:bodyPr/>
          <a:lstStyle/>
          <a:p>
            <a:pPr algn="ctr"/>
            <a:r>
              <a:rPr lang="en-US" dirty="0" err="1" smtClean="0"/>
              <a:t>Googleit</a:t>
            </a:r>
            <a:endParaRPr lang="uk-UA" dirty="0"/>
          </a:p>
        </p:txBody>
      </p:sp>
      <p:pic>
        <p:nvPicPr>
          <p:cNvPr id="10242" name="Picture 2" descr="goog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575" y="748436"/>
            <a:ext cx="2601768" cy="153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342084" y="1190625"/>
            <a:ext cx="1002111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u="sng" dirty="0" err="1" smtClean="0"/>
              <a:t>info</a:t>
            </a:r>
            <a:r>
              <a:rPr lang="en-US" u="sng" dirty="0"/>
              <a:t>:</a:t>
            </a:r>
            <a:r>
              <a:rPr lang="ru-RU" u="sng" dirty="0" smtClean="0"/>
              <a:t> </a:t>
            </a:r>
            <a:endParaRPr lang="en-US" u="sng" dirty="0" smtClean="0"/>
          </a:p>
          <a:p>
            <a:r>
              <a:rPr lang="ru-RU" dirty="0" smtClean="0"/>
              <a:t>позволяет </a:t>
            </a:r>
            <a:r>
              <a:rPr lang="ru-RU" dirty="0"/>
              <a:t>увидеть информацию, которая известна </a:t>
            </a:r>
            <a:r>
              <a:rPr lang="ru-RU" dirty="0" err="1"/>
              <a:t>Google</a:t>
            </a:r>
            <a:r>
              <a:rPr lang="ru-RU" dirty="0"/>
              <a:t> об этой странице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ru-RU" u="sng" dirty="0" err="1" smtClean="0"/>
              <a:t>site</a:t>
            </a:r>
            <a:r>
              <a:rPr lang="ru-RU" u="sng" dirty="0" smtClean="0"/>
              <a:t>:</a:t>
            </a:r>
            <a:r>
              <a:rPr lang="en-US" u="sng" dirty="0" smtClean="0"/>
              <a:t> </a:t>
            </a:r>
          </a:p>
          <a:p>
            <a:r>
              <a:rPr lang="ru-RU" dirty="0" smtClean="0"/>
              <a:t>Этот </a:t>
            </a:r>
            <a:r>
              <a:rPr lang="ru-RU" dirty="0"/>
              <a:t>оператор ограничивает поиск конкретным доменом или сайтом. </a:t>
            </a:r>
            <a:endParaRPr lang="en-US" dirty="0" smtClean="0"/>
          </a:p>
          <a:p>
            <a:r>
              <a:rPr lang="ru-RU" u="sng" dirty="0"/>
              <a:t> </a:t>
            </a:r>
            <a:r>
              <a:rPr lang="ru-RU" u="sng" dirty="0" err="1"/>
              <a:t>link</a:t>
            </a:r>
            <a:r>
              <a:rPr lang="ru-RU" u="sng" dirty="0"/>
              <a:t>: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Этот оператор позволяет увидеть все страницы, которые ссылаются на страницу, по которой сделан запрос. </a:t>
            </a:r>
            <a:endParaRPr lang="en-US" dirty="0" smtClean="0"/>
          </a:p>
          <a:p>
            <a:r>
              <a:rPr lang="ru-RU" u="sng" dirty="0" err="1"/>
              <a:t>allintitle</a:t>
            </a:r>
            <a:r>
              <a:rPr lang="ru-RU" u="sng" dirty="0" smtClean="0"/>
              <a:t>:, </a:t>
            </a:r>
            <a:r>
              <a:rPr lang="ru-RU" u="sng" dirty="0" err="1"/>
              <a:t>intitle</a:t>
            </a:r>
            <a:r>
              <a:rPr lang="ru-RU" u="sng" dirty="0"/>
              <a:t>:</a:t>
            </a: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>выдает тексты</a:t>
            </a:r>
            <a:r>
              <a:rPr lang="ru-RU" dirty="0"/>
              <a:t>, в которых все слова запроса содержатся в </a:t>
            </a:r>
            <a:r>
              <a:rPr lang="ru-RU" dirty="0" smtClean="0"/>
              <a:t>заголовках.</a:t>
            </a:r>
          </a:p>
          <a:p>
            <a:r>
              <a:rPr lang="en-US" u="sng" dirty="0" err="1" smtClean="0"/>
              <a:t>allinurl</a:t>
            </a:r>
            <a:r>
              <a:rPr lang="en-US" u="sng" dirty="0" smtClean="0"/>
              <a:t>:</a:t>
            </a:r>
            <a:r>
              <a:rPr lang="ru-RU" u="sng" dirty="0" smtClean="0"/>
              <a:t>, </a:t>
            </a:r>
            <a:r>
              <a:rPr lang="en-US" u="sng" dirty="0" err="1"/>
              <a:t>inurl</a:t>
            </a:r>
            <a:r>
              <a:rPr lang="en-US" u="sng" dirty="0"/>
              <a:t>:</a:t>
            </a:r>
            <a:endParaRPr lang="ru-RU" u="sng" dirty="0" smtClean="0"/>
          </a:p>
          <a:p>
            <a:r>
              <a:rPr lang="ru-RU" dirty="0" smtClean="0"/>
              <a:t>Выдает все </a:t>
            </a:r>
            <a:r>
              <a:rPr lang="ru-RU" dirty="0"/>
              <a:t>слова запроса содержатся только в адресе страницы, то есть в </a:t>
            </a:r>
            <a:r>
              <a:rPr lang="ru-RU" dirty="0" err="1"/>
              <a:t>url</a:t>
            </a:r>
            <a:r>
              <a:rPr lang="ru-RU" dirty="0" smtClean="0"/>
              <a:t>.</a:t>
            </a:r>
          </a:p>
          <a:p>
            <a:r>
              <a:rPr lang="ru-RU" u="sng" dirty="0" err="1"/>
              <a:t>related</a:t>
            </a:r>
            <a:r>
              <a:rPr lang="ru-RU" u="sng" dirty="0"/>
              <a:t>: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Этот оператор описывает страницы, которые «похожи» на какую-то конкретную страницу</a:t>
            </a:r>
            <a:r>
              <a:rPr lang="ru-RU" dirty="0" smtClean="0"/>
              <a:t>.</a:t>
            </a:r>
          </a:p>
          <a:p>
            <a:r>
              <a:rPr lang="ru-RU" u="sng" dirty="0" err="1"/>
              <a:t>define</a:t>
            </a:r>
            <a:r>
              <a:rPr lang="ru-RU" u="sng" dirty="0"/>
              <a:t>: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>Этот оператор выполняет роль своего рода толкового </a:t>
            </a:r>
            <a:r>
              <a:rPr lang="ru-RU" dirty="0" smtClean="0"/>
              <a:t>словаря.</a:t>
            </a:r>
          </a:p>
          <a:p>
            <a:r>
              <a:rPr lang="ru-RU" dirty="0" smtClean="0"/>
              <a:t>Оператор </a:t>
            </a:r>
            <a:r>
              <a:rPr lang="ru-RU" dirty="0" err="1"/>
              <a:t>диапозона</a:t>
            </a:r>
            <a:r>
              <a:rPr lang="ru-RU" dirty="0"/>
              <a:t> (</a:t>
            </a:r>
            <a:r>
              <a:rPr lang="ru-RU" u="sng" dirty="0"/>
              <a:t>..</a:t>
            </a:r>
            <a:r>
              <a:rPr lang="ru-RU" dirty="0"/>
              <a:t>):</a:t>
            </a:r>
            <a:br>
              <a:rPr lang="ru-RU" dirty="0"/>
            </a:br>
            <a:r>
              <a:rPr lang="ru-RU" dirty="0"/>
              <a:t>Для тех, кому приходится работать с </a:t>
            </a:r>
            <a:r>
              <a:rPr lang="ru-RU" dirty="0" smtClean="0"/>
              <a:t>цифрами.</a:t>
            </a:r>
          </a:p>
          <a:p>
            <a:endParaRPr lang="uk-UA" dirty="0"/>
          </a:p>
        </p:txBody>
      </p:sp>
      <p:pic>
        <p:nvPicPr>
          <p:cNvPr id="11266" name="Picture 2" descr="https://www.google.com/work/images/logo/google-for-work-social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450" y="4867274"/>
            <a:ext cx="333375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66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/>
          <p:nvPr/>
        </p:nvSpPr>
        <p:spPr>
          <a:xfrm>
            <a:off x="2286000" y="353695"/>
            <a:ext cx="2875462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0" spc="-15" dirty="0">
                <a:latin typeface="Calibri Light"/>
                <a:cs typeface="Calibri Light"/>
              </a:rPr>
              <a:t>Т</a:t>
            </a:r>
            <a:r>
              <a:rPr sz="3600" b="0" spc="35" dirty="0">
                <a:latin typeface="Calibri Light"/>
                <a:cs typeface="Calibri Light"/>
              </a:rPr>
              <a:t>и</a:t>
            </a:r>
            <a:r>
              <a:rPr sz="3600" b="0" spc="25" dirty="0">
                <a:latin typeface="Calibri Light"/>
                <a:cs typeface="Calibri Light"/>
              </a:rPr>
              <a:t>п</a:t>
            </a:r>
            <a:r>
              <a:rPr sz="3600" b="0" dirty="0">
                <a:latin typeface="Calibri Light"/>
                <a:cs typeface="Calibri Light"/>
              </a:rPr>
              <a:t>ы</a:t>
            </a:r>
            <a:r>
              <a:rPr sz="3600" b="0" spc="-50" dirty="0">
                <a:latin typeface="Calibri Light"/>
                <a:cs typeface="Calibri Light"/>
              </a:rPr>
              <a:t> </a:t>
            </a:r>
            <a:r>
              <a:rPr sz="3600" b="0" spc="-30" dirty="0">
                <a:latin typeface="Calibri Light"/>
                <a:cs typeface="Calibri Light"/>
              </a:rPr>
              <a:t>с</a:t>
            </a:r>
            <a:r>
              <a:rPr sz="3600" b="0" spc="15" dirty="0">
                <a:latin typeface="Calibri Light"/>
                <a:cs typeface="Calibri Light"/>
              </a:rPr>
              <a:t>е</a:t>
            </a:r>
            <a:r>
              <a:rPr sz="3600" b="0" spc="25" dirty="0">
                <a:latin typeface="Calibri Light"/>
                <a:cs typeface="Calibri Light"/>
              </a:rPr>
              <a:t>т</a:t>
            </a:r>
            <a:r>
              <a:rPr sz="3600" b="0" spc="15" dirty="0">
                <a:latin typeface="Calibri Light"/>
                <a:cs typeface="Calibri Light"/>
              </a:rPr>
              <a:t>е</a:t>
            </a:r>
            <a:r>
              <a:rPr sz="3600" b="0" dirty="0">
                <a:latin typeface="Calibri Light"/>
                <a:cs typeface="Calibri Light"/>
              </a:rPr>
              <a:t>й</a:t>
            </a:r>
            <a:endParaRPr sz="3600" dirty="0">
              <a:latin typeface="Calibri Light"/>
              <a:cs typeface="Calibri Light"/>
            </a:endParaRPr>
          </a:p>
        </p:txBody>
      </p:sp>
      <p:sp>
        <p:nvSpPr>
          <p:cNvPr id="5" name="object 3"/>
          <p:cNvSpPr/>
          <p:nvPr/>
        </p:nvSpPr>
        <p:spPr>
          <a:xfrm>
            <a:off x="333375" y="0"/>
            <a:ext cx="1190625" cy="1190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/>
          <p:cNvSpPr/>
          <p:nvPr/>
        </p:nvSpPr>
        <p:spPr>
          <a:xfrm>
            <a:off x="333374" y="2626794"/>
            <a:ext cx="4391025" cy="38502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/>
          <p:cNvSpPr/>
          <p:nvPr/>
        </p:nvSpPr>
        <p:spPr>
          <a:xfrm>
            <a:off x="6096000" y="2626794"/>
            <a:ext cx="4953000" cy="38502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/>
          </a:p>
        </p:txBody>
      </p:sp>
      <p:sp>
        <p:nvSpPr>
          <p:cNvPr id="8" name="object 6"/>
          <p:cNvSpPr txBox="1"/>
          <p:nvPr/>
        </p:nvSpPr>
        <p:spPr>
          <a:xfrm>
            <a:off x="333376" y="1752600"/>
            <a:ext cx="439102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z="1800" b="1" dirty="0" smtClean="0">
                <a:latin typeface="Calibri"/>
                <a:cs typeface="Calibri"/>
              </a:rPr>
              <a:t>LAN </a:t>
            </a:r>
            <a:r>
              <a:rPr lang="ru-RU" sz="1800" b="1" dirty="0" smtClean="0">
                <a:latin typeface="Calibri"/>
                <a:cs typeface="Calibri"/>
              </a:rPr>
              <a:t>сети</a:t>
            </a:r>
            <a:endParaRPr sz="1800" b="1" dirty="0">
              <a:latin typeface="Calibri"/>
              <a:cs typeface="Calibri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6172200" y="1842700"/>
            <a:ext cx="48006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lang="en-US" sz="1800" b="1" dirty="0" smtClean="0">
                <a:latin typeface="Calibri"/>
                <a:cs typeface="Calibri"/>
              </a:rPr>
              <a:t>WAN </a:t>
            </a:r>
            <a:r>
              <a:rPr lang="ru-RU" sz="1800" b="1" dirty="0" smtClean="0">
                <a:latin typeface="Calibri"/>
                <a:cs typeface="Calibri"/>
              </a:rPr>
              <a:t>сети</a:t>
            </a:r>
          </a:p>
          <a:p>
            <a:pPr algn="ctr"/>
            <a:endParaRPr sz="1800" b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410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/>
          <p:nvPr/>
        </p:nvSpPr>
        <p:spPr>
          <a:xfrm>
            <a:off x="333375" y="0"/>
            <a:ext cx="1190625" cy="1190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AutoShape 2" descr="data:image/jpeg;base64,/9j/4AAQSkZJRgABAQAAAQABAAD/2wCEAAkGBxMTEhUTExMVFRUXGRcYGRcXFx4XGxgaFx0dGBgYGBsaHiggGBomGxoYITEiJSkrLi4uFx8zODMtNyguLisBCgoKDg0OGhAQGy8mHyYtLi0tLzIvLS8tLS8tLS0tLS0tLS0tLS0tLS0tLS0tLS0tLS0tLS0tLS0tLS0tLS0tLf/AABEIAKIBNwMBIgACEQEDEQH/xAAcAAACAgMBAQAAAAAAAAAAAAAEBQMGAAIHAQj/xABKEAABAwIEAwQHBQUGBAQHAAABAgMRACEEEjFBBVFhBhMicTJCgZGhsfAUI1LB0QdicpLhFTOCotLxFkNzwiSTsuIXNURTVGOU/8QAGgEAAwEBAQEAAAAAAAAAAAAAAgMEAQAFBv/EADERAAIBAwMCBAQFBQEAAAAAAAECAAMRIQQSMUFREyIysRRxofBhgZHB0QUjUuHxFf/aAAwDAQACEQMRAD8ArDmCWhRStKkqGx8J6G+o616GT1/mp/hux/EWE5EPYV5oT904pRSP4bAt/wCBSaix7KWilL3/AIZxYJSlxxK21RrkeTZPk4E+Zr2Kerpvi88qrpaqZAuImDB6/wA1elg/RFNnMOpBhSSDrfccxzHUWrUjz99USUMYo+zn6P8AWvAx7Kakefvr17DrSlKilQCvRUQQFfwnQ0BMcpiz7PFbBB5n40UlBmti3ehMaDIEIO5n20cwOnzqNKKmbFLMKG4dFMsOigsOaZMGgJmxrhMEMoUoTIJAkJEC1yeZqTE4MAZk6WkSDqNQR7q2wzqVJg5QoJKbjUai40vUz60ZfDvAV/hg0kk3h4tAsRiFquTfmAAfeL0OgkGQSD0oxlnMY8z7q1YcCiEKSINpAggnQ1l50Lw74Eq1zC6RrmG/l+tLXlTYJCQCSAOut6JZTBI5WpzhMMlLWfuwtSjuJgTG+m9DcCFkxNgmVKBAbKxYmLEX5+U2nfpS/iZuE5cuW0RBned9b351fe4hICU5YIOUHKOsxr/Skfabh33YXMqSYJ0kHSY5ViuCZzKQItwKLL2SibSRMWkxvNCYXGqah5IBIzJUDuDE6aGctG4dwd0rUTrABmPka1w3DStAUAogkoCQJgbqUfP5URPeda8G4vxfvG0NISpKRBOZRUTGgJNyB16cqVJykJSZESTuDO/MGwGh0miXGSCQdRajMDwVS0heZIBmAZmxjYdKMDtBJA5geIW0kKSlIVIIBgiORzEzPQAClC0TT7iHClNjMSk32n8xQQw1FxMDA8QBrDTR7OEgUaxhY869xisg6115hiPiao8IpV3F6bLZkyajLFNEA4ixeHgVAtqmq2qhU10oxAJipTVRKZPI0zU10rFNBIuPZTBALRWMMaidbPKPfRz6idqFV5UYmXga2unzqJSDy+dFqB/DRvD+FFYzrTCNuav6da4kDmcDeKGsITc6fOsp3jkRAAivKy94V51bjrTLrMPFSEA2WFd2QSCmytDroelcu7R9jXEnvO/LzNvHBW4hPMpHpADcHzirU12dxYaWwpbJbUCJKiqJMykbHW5E31onhGEZw+Ecb7xLqvGDlJEkiAkTEdY5mvHUBTZXv+E9QksLlbRV2O4GgNL7rFqW0gkltxoFGknwkyhWt0EGj2uGNYhsO4VYKVaBUwYsQCbpvsoeZqrcXS0G0JZQUKEZl6GwuCfWkk6xppQXB+K4jB5u6jKu+VQlM7EcjFVruHEkdFbmWTEYItlXfJUhtsZl6gqmyUIMwStVgRO50BqnOdoXi6t0KKc1ihIBRlT4UoCCCClIsJB0mroz2zU6yr7Th2e4RBcKgTmUZ7tDY2cUdxoApW0HmrpAXaACqQBMAHYE32H1ru4k5iXTaMGW3CcVaUB3gSwsjVOZTZN5gXUgbWzSQbAakrZMBVilWigQpKvJQkGqhhl5lNpIKiSYhOhAzSOUxB6E0c/xl1vIhkFJ8RXYFKhOZIUkyFbiVC21HewveKV23BSOessKUU04Bhc7uYiQ2MxGsq0SI33URyQaXdn8SjFjKMqHgnMpInIRYA+I5kAkgC6h4hpeH/AVNZUKSsZs6lBwKBQoqGTKFDw+hbKqCCo+wKjG2I9Ti4jN/giHLsnIvXIbJPly+XlS/uFIVlWkpUNj9XHWlfF8fxPDu5ioKw4IUsIavlBBNoKkqyyMwV7qd8A7b4bGthDqSlwlUJIJOUXSoLAAzZBJE+qdRUwrCMSziSN0QioEpI1BB5GmOEwwU3mvMqIjkLQR7CaaxAmAXkaCUkKGoqZIbUoHLlJ0M2navAivA3tSzGCQhspWQdfq9WLh2LCW4OomBzm/zpQ+rNlkHMLE8x+tG4dFqEi4zDU2OJ4vvVgmSR5wKFxzzmTIVGOR6daOxKVKSEpVlIjeB1qDiLYtF+Zo8WiQxJgXD8HKMyzlbEyed9BWPY4rPh8KBYJFrdY1rVa1KSEzZO1attZUlWVSiCPCnUz+WlBHSHGMSAr2H8jRGBxiUoSkmInYnUk7edTshwx9wAnfOrbpp8qDewsLKeR+G1Gr2i6lPdDOJrQpsBJkkg+7WeXlS9GGAuaNbYqVLO50FcWvOVLCClOUZj7KFw/DFvSvKSJAABAkkxqdEiZJgwBYE2o1bRcWEim7z4aQEpAkaDYdT8fM1hYgY5hKtz+EVf8ADCEp+8fhV9E29kmTHP5aVXsXhQkwDmBuCLSOfSj+KcQKjlBknU8/08qhxLJAFjAAEx9bzR0ma+TBrKoGBFK2qHcbpg4mhliqQZIYAtJFDuHnRryZodbNGDAMAcqLJNgCSdgPlan/AAvs86+fAmE7rVZI/U9BVz4X2daw4keJf4yL/wCEeqPj1oHrqmOsYlFnz0lQ4X2XiFvC+ob/ANf6e/lRmOAqxY33VX8cm8ak6Aan2UpXLm5jGUILCVvHJrKYOYKSFLskzZOtoF586yrF4kbPYy0PMkKSFJJi/wB6pWVQ5WMEaXA99VvG8MWFEaTsDaDy6VccIogamDJI2MWMg21vUqsAhWqY1um0/wCE29xFQoyU+lvlLzvqDn9ZS2OyocQkpcQly5KXFZJE2ySmDYc6Z8F4cyzDSgVOrJlTakqSkgGM1wISCSQZFp2s8VwjWwXyuQocoB19k0zwvCG8pK0jMtOUgDIcusGLyd/dzrqlZbXvCSmxNrTnHHW2HQlnuwWkGUlBLSlLIAU7YkEqiwUlUADrVb4t2OWlXgUQbw299yrUTlUfu1cpJSbejc1fO2WHawTfftlRckpZQo5hnie85wgeLeTlG9cq4IvGNElp5aUqMqSTnQonxEqQuUqMbkTepa2toobQD5CfEIvNFsusrCXW1oUClWUpIKgDJyzGaYMQY0vWnGnfFnSCCkzl08KxJSdiLxytV6wnFsyAl9sJBEnIM6JgqksuEiYGqVCJtQjnZjCYhZLbhGb0kMnOTfxQy4Q4FX1ClJEC1FS1tKqLK339/OJTYXupjPsfwBw8PedbELdTYE/8uVAZRzKCtUG8Kb5Ut4H2axRcP2clBA8XI6+FSTZfkQavmBx5Q6ENwEIhGQG3hsQPL0QeSU1JxztQzhFlCG1qecT3mRCcylG+iR1B+NeijtSQggG+f+wGIqVAFJAGP9yocO7XLYIbxDZbi3okoHmg+Nv/AAyJ9Wn7jbCgMRh0HvIXCGyFNrIGY5cohSyRk2P3kRpCTE8ZW/3gxGGCH0AOs94nNKdFBSTqLGNpGxiQv/iEUvJ75qGsgSoJg+NJkOAQOljMQCNLhU0iVRvQWMbTrFX2tn9xKzgu0GNwDqmnZWEqIWy7sTc5VaonW3hvMGuh8C7SYTGtwlS0upE90SUuApGrUGFqttY7xpVe7dYzDY9lrGtyl0qLRCk5S6lIBK4BPoEhM7zHq1WuG8FbBC3ApUEGAcvlBFwqLzNrc6HU00ZFdhY/v1ldMncROzcOdWU5XZzlKF3TlMLEpCxJGcQoGCRbWjQ3NUfgjmI+xYsPOl3uilppyPGoLGpULkFK0KG9zJNOeA8WcQe6xGZRG9swFon8W/XqahNQA7ZXT0b1FLL06SxJBFwSNR77UY06o78/z/U1uyhtSQQqQfZU4YSKzeIjYYOW6gxOHMfpTINjrUGOebaQVuKypESddbDQV2+bsitnBG8wKnwrUH62M/lWYPi+GcUEIcJUrQZVCfeKZdwmZvWbpuyaZfr686AfZ8XX6HzFNVJH1/WoVtJ1JNcDacVvF6W60xB2FFtkAlK7HnsR+Ve4nu2hnO3M0YaAUMGsymbd4oWnYVWeJ8RMlKTJOp5mjOIcfTdLacylarI+CRsKgwXC1Ze9UBM6Hl+Vb85vAxEy0lJClNLdSCCsAkW5DLBUreBTXEOLX3iZIZWpCkJuhSMtyARe5g36+QPX0qIMqJgAk8gJPwpgQdYg1T0i5xvpUCsOTtViY4I4rWE+dz7hTPDcEbTdXiPWw9w/OiNdVgCgzSm4XhC3DCEk9dAPM1YuG9lG0wp3xnlon/3VYBAECAK8KutIfUO2BiUJpkXJzMICRAAAGnTyG1LcW7AJ0HM/V6nKlq0TAm5VuNJAFhfnNqhbwQkEkrVEZjyuT5DypSDvGPFGIbUucsp0OYiZnXKNo6+6g1YNKZgEqzK8RMnYC/tqwvpgCYH9SDSDF8QSNLm56TII+VXU7yGqQIvxjd4/f/7f6VlDYnElU9QPeLyOWpryrVGJ5r5MYYbEI2lP8JI1MqJjUmm2FcWD4XARPrJ2tumOR51U221i4INgYI3tYexQo5Ljg2BvFjHWb7X1qaqO4l1EqeDLbhcesRmb/lUD75yxp11og8VQYTdKj+JJAAiSSSIsL61UG+JqGyhqdJ0sfYKlw/GwTc++2vzEVK1FG/CWpUYdZW+P8TGLfKkeJCRkaSJUcs3UUpBIKrnTcDaov7JWACod2L3Xlb1EeuoHQcqtrymnUZYyj/8AUotH3tFIPtBqqY/sK2oy3iXUnfvQHJ5StGUgjnlNeHV/pWpdi1x7/wAfvPPqUwWJY5+/vmCPDCpHixCCQBZAU7YDLr4E+dzrSXGcSw8hLLLrqlEJTKkt+ImAkJbGYmSLFV5FS8T7G4tPiQkOka9yoKJ/eS2YXPMZY/Ir9nHCFfbC842pIw4CihQKT3hkNiFCYHiWNwUAb0FH+ntvCte/bj+ISIijceJcsXg8Xh3E5mVLbQlCc6CXCYEqJklcZiqJmBAm1ZilYfEuM4gqLb7B8K0wSU3zNrB9JJlW4IzGDerc3xtJF0LHs8ufn8KgxreEf/vUJJ/FoobWUk5vjX0yVmpqEqIbDqJxWk7bqVQXPeVJlbeGdOKLn2h9YykrAQEtyVBttKZypnWSSbVWTwbvnEurT9zJU4oDMEhMkhUEEafEeVWjjHYfMCcLioP4HYUJ5ZhBH8qjVL/sjFsYhCMQ0C3IK1pUHEBsElalRdIgKgqAuKopauhYhDn8efrO+Gqk7jn5Sz8U7IqCUfZ0hTYR4UiUnxFThsrqo7yIqoq7wOIbUogZkhUpgwSM6iCLWk+QFMezXG3kOrKXFJ7xTilo1SSqSZSbTM31vROH4UpxlQbQtKci0pE50yUlA7sKlaIKpsSLGYqCvq0R9tU5tcduv1xPUo6R2o+KnG6x79O/z/1LHxTHuPtIGcoW5lWpKMohRSldiZzlIyzOu0RVN40eJNKLvfrcSCB3iQAQYBGYRIseo1vVjeVkSwcpWVFEXgJLfhVJJt4ZBAG+2tScdWn7O8mSZ7m4E+mpKN7ejJr5TR6uqKyIcgm2elyBg8z1/E8NCR94iPh3F+IOJAaxjjYmIITBkBX4ZzXPup4nG8QAy/aXlL9lutk3PlYe+q3hMUEq7tKoymDa6rae7lyq64FxQyFItlSJ1iZG+or7SmwAtYH8p8zWZzwSIHgOIY5KgHH3T5/7VPx7ieMiELIB81fO3wp2zw9TihNzT9PBUQM1/KseqitewjKK1CMmcy4SMeTmL7nshP8A6QKsuAViQklbzpPVZq4M8OauAmCNbmhsRw9KgQgwb2NJasGPFpUAQJwztr2sxqXihrFPpA/C4ofI0iwvH+KOqCEYvFqUrQB5cn3GrvxfsWFPuFxYQEhSlaqgJGY+iDBjn7Jp/wAG4Rh2cMFg5EKE+GylQbhSiAo6RECOVVk0QAFFzEiq1rnAg3YNjENL/wDFYt55SknwrWp1De4lSlanTwm/OgePdqTYvrWhRzEN5SVRoCIEJSb3gXB1iSB2p4+47922MqNgAR8qrH9hYlwyGHFE75Fn3kit+Ev5nNvwixqVbiXTso3iMcQ6zkQw24EnvFHOopyqvANri03rrS8IkjLoOQtAGgqg/sm4a41h3kLSUKD5kG0eBH6V0Q2rzK91qELK0sVvIEYFserPnf50ShMWAtQ68TFgR7BWmJxCUpKnHAlI1KjlA8ySBQFWPqMwED0iFrUBqQPrlQrr4m1aAJUmUqkEWIgg9QRrQblklRNgCT5C5rtoE0Ek5iDtHw/iOKeCcO6GMOnKCsLKVEm6j4fEqJgCQLVYMClTbYbWsuKTIzq1UJOUq/ey5Z6zVW4b28RCitEDMiBJJyzCydpy3r3spx17EuqStAKIUQtKSMpmyVHTSetqUq2YmPY+QYlyZxQBg6VmIxB2EdaU8UxndQExm1vsP1191K0l59WUrURmgwIAF7mPKvQo6dmXccCeTqddTRinJEL4jiRfMuTyn8tqR4hydBRTuHShRT6WVWWdjJj4CoSvwnaU7dEz8yKqCBZCa5eBlkiSRvFZRGJOvt63zH/TWU5eIk8xoxw9oxCnAY8/wjl+7R6OEJiA6dFC6AfSjy0oTDpVy578vb1HvpkwlQ25ct/bUFRz3nq0qa9pH/YKjo40q83SU7pOxPI1Ejs27BsyZAmFm8Dw6p5xTtlZ5H4VOhZ5H4VP4zSnwEiH/h9Ykhsbn0gbmee2nuqB7hSgT92rfrsDNjzkVZFPx6pqE4hPXfb30YrOIDaemesrysAZjKoX3vuRv7K9U2uB4rDTMCYEAiI8/hTh19J3V7jUK3BO/wDL9bVp1NTtFfB0DzFJQ6B6nvIvrF6nZU7HoJInZY/Pzqx4HCJy5iAo8o06fxUJiMbMo7opTbaCDzI5VnxVQzv/ADtOOnvFRNpUyd9Mp+Xl8K4x28xYexzoTo0A0I2ySXB/5q113PPsUA399QY7hGHfH32HQsxEqTKh5K9JOmxFD8S5OV9v5jKelSnfafecn7F8POIxKGxMEd4vogAE+9Sgn2107iLYabKUlIOQhIsLgeECesVpwbguHwbiy0hSStKUwSVAJSSRlzGfW3J0FOcrKozJSTpKwJ6AGD7hUGq0tbVatajCyKBbjPU8RiHZT2bu5/ac0wreLZCgXEujNAkpXYSMwgkieumWjMTh1rZypbAUpSSolZMkTeSBGsxFdJZ4UyRJaQeXhH6Ur4jhkNnwNxpc+j1JHOPrne9Og9QVGQbgb3GP1tz+cH+4q7VY27GcuwvZZ0KzzIJvpM/npV24BgFBMG9zMmfWNN8IsWSEp1kRtr0H0aaYLDRrH1Jphq2a1okITkmGcLwgQnrRDrMkEkwJkc63SQIqJ1zlU+SbyzCiLcXiFJKspJzDU68uXnQLBWsgLKkp5JMH2q29nvpi8zOtaJZFUYtJtzboSvAtlrIEJywRAETz051UuK8PkZU2SLADQCrsxMCgsf4R4W85nTTrr9aigo1fDaHqKIqraUbA9nh3iVq0Sc0TuNPjenXduBeYLT3YtkyyTYXzTa50jbrTg4ZB2/L61qq43h2OPeISUQpYUlYXGRINk6TsnY76096hqnJk9KkKIsJZcAsHNFiT5Tb691Guj6n9KA4cMogxmATmjSYvFYcc9mKglHchfdn0s8yE5h6uWT7hUVRrNPUooXTEkUIOnwP50Ni8Ay+tvvrhBKkoJ8KlRAzDeBNutMVQo9apPaDsZi3cUrEs4hABTkDa8wCUlISoAjNrc6C5oHLETqaqGybSy8NaaZR3TJ8CSqBmzZZJUUzrqTrRbCvEdSCNIm/P21Uux3Yd7C4hzEPYhK1OBQUhCTlJUQrMVE3IIt4dzVyBCSa1OMwXGcTRWCaJksJJ55E/nUi1lKTDarAwPCBbaAr8qS8U+3uulOGUhppKJ7xQCitzXJBmBpJi19dKY8MxLpaQXkhDsQtIiAoEgxBIgxOu9EHF7WgtTa17+0rpTmWVOSq5MDedtoAFqtOGwiu6FwmROlgDfTe1QnCIUSdN6mbUUWSsx7wPYfOrqlbeBtxPGp6BUYl8xLjcAEkKABSoSFAwJsLDURGnWlWKSYIHTztb8h7quiXmynxgGfVA1PONAba0k4m+lUBKQlNojUgwJPMyfhWU6hJsY+rRVFusrDoVvOpN+ZrKsHCuHpVC1iRsNjO/srKa2qVDaJTRO43cSBx4XIKjOaIPQD5itXcbB9f+bmonnyIoNpyscV0+vhTfDTtAWq/f6THuIK0lY2nvCNAnr0NQI4k4QYKryr+8V+GMvnNRvKOkGbjcXGo5UNhnum07afrY2pgRAOJviVCefaFnEOkekra2ZR/B/pPvrwFw+urXmr97md8w91Z9qvttvzi/skVi8ZHrAfpfKfblPwofkJRm2TDsNg3DHjUbzEbxly606w/ZZyLuAW3EnRQvf97ntVWHHsos4JjbnY/JXwqVfbNQ0eX7b2vOo6fGlPTqn0+01atJfUfrLtwzgSmSVB2SdPCQLxqArxafGoeLYZwlAUUGL5ouTBBEbJv10qiK7cPHR1Z+Gs8uUD40MO0byj6ZHUyfw3+JoF09S92Ii6mopn0g/rL21ggNSPjyI/Oj2EpH0apDXEHiJLkc7aXEb8po3AcUzHK2tb6gbhlsuRr6SgcqbRqRSqi25jqTluLy34lCCgzsCZ5RQXCVhxtLiCFJUAQReQbjSlfDX8Ri0Ooa7tpSApCkvE94FHTM2keEHnmPlVBwfZrCst5HcQ4MYyQHMIrwh2B6LSmElzKqQUuAmLBSReApVFAIJlJpscztOFSRKchSBYaQbaiNPbFaLTqlUq1uQNDtYDTSufN4YgEsYR8NmFj7Q8QttVpCUy4XW9ZQpMyDEyAHGG4WtQCg60AbgNIMX1AUpZMZri0pIgRcVm03vOuB1jZ5CWzmTvYg/lRWHfBuKr6MGR/zVqSLGyRBHMJSPrpoWjFBGpBHMUzwzaINVbywNvyI3FYpVI8JjwpWYHe8fX+1WRCgoVO3lMoUbhF7rtRpeBojF4M6pvSkAzH19a01bMIhwymWVAsKr+OfcDycqCpBz5iDBFrWmjBiiEwTf5Uqxy1QSkkUCUs5jKlXGJDhHF92nvUZVGxSFbXvryojvki0L5+mbfGqyvFul0BSzcEDaDqP0o9nvAD49fhTqlNgLKcyZLMdzRqwACQJve5JPW59n0K3ymCnxXWF+0RbT0bTHO9C8ISSTnPokQR7asqWQRrXn6qk1RsNaevpai0qYFr/APYtiIJMedqLbxST66PfUjuEB190A14nCpHqJ9wpgAtmLc4xNXMQmP7xA9tLnVgJUvMClIJJBkQm5+VMncKgi6B7qFZShBIAgG9hvpWkDpFqWvmVD9nfatOMXiVJSW7tqylwrsQU572SfCAQLaa0D2F7XoxLzmHCClUuOpXnK+8GYSSFXSoggwLa6VfU4LDhRWG2wsgpUoIAUUk3BIEkSNOlaYPh2GYENNtNDkhCUfICaWFsbxxYETXuzpNz9TRQww/Er4dOnShw7cn6jlQPHkPOsltheRaykZhqEk+KLi8dRvREkC8xEDsAcRieHJ/Gu3UdenWg8TwROXwrUSIgGIMEGNNTFV3B9lF4VrO3mViQ4lXeZilKk5hmQUyQUlM+leTVv76up1mM3U6WkvpNx8rfT2gWDcC0gptFiNMpFikjaK8qPGZm1982nNNnED1tkrH7w0PSspvhlsrJvFC4bn5GIe8OWP3T8U5vnWyiokeZH8qvDyqFrECAIMwQeWkDTpW7uNPQafAzI8zXpE5nkquIC5hlqHWP+1JP50M1hheVaSrXYKX+oqd94kzJnXl8tKXhUE7U5SSIWyGfYkRJWRYC0nUIB90GgnsGzaMxi17WEwbXvPwojvZFgTptOulYMK4raBJFzGk/oR7K0FhyYZRDAiw3aE7fxXte/kK3JEyEgaaRFp5A8zULmOaCu7RnfeIs2ynOoK18REiOe9NE9jeIYhClFTWEkSluStZsLLWmyJ/dnyqWrXA6xyUL9JXOIYtKTlWoZj6KQCpRJ2SkXPu3qXGcP4g2wcQMGtLYF1OAZgn8RaBzpT1Om4rbsXx3+ysU41jMNBURmcyy63NswOq2iL+H46VeMd+0bviW+Gtd+rd50FDKNdR6Sjpa2u9TGu5NhHeBTAuZF2N4Lw3EYf7Q68cQUj7xL6g2hkxcFpJCQOSiVTsa84FjVM4lbPC1fasMfEpCyUtsqP4HTqDGwMxub0r4P2Ibzl3EDvlqVmypRkZBNyAkbTsbdKsPEOz61KS9hSMPiECEqEZFpHqOJAgp+UDlXGg3JMwahQbARsezynnO+xTvjylOXDy0nKfVUue8WPaKkwXDmMO0UssoQACcqAASQJ1OpPNRqLs9xtTxLD47nFJHibOih+Ns+sk/DrrTUYZSYtPl0rKYVesNyzDiV/B48rUUOIDSrKSO8z5kGwMwBIMggTFrwROr61NkqaIBN1JJ8K+v7qts3vBgQ7e4ShagtTfiEkG+4g6HSNqrHafELQvu2W1LVIzuFCi2wFn03ijlM5ReBJygzVIq0+sialVPpEHxvaNpPjV4VaFJMLnWMs3sJnSLzF6T4vFrEl5XdAmA0IUsn4gHe0gi4Ubip8fwx7CE5GV4rFOBSmcQ3ErSSJafbUqEsxsmxAJGVV6UcI7LY5boW/hnR/KEpTMhDYzHKgTYVw1CHg2EP4IgXIuZcuCOHJmKYHqyqVR1tHxqycNxgQnxf7Ur4Zwx1S4W0pCEjePEdgINMOI4A5DkQSdgDr7zU1RkY8ymmjqOIbieJgCwPnSF3ioB0jrYmtHV4r/8RZ8nED5qqqP8D4iTZhwjq43/AK62l4Y5M2oKhIsJZDxVO6ordriiFT4h9GkZ7O4wj+415rbt/mqJrs5jwbMEA2/vG/eZUZ+dN30rcwfCftGPFEpUJkTbb6+hSp/tPkspoK0uDE8zEHembPAsbopsgcwtBHxWDUeI7DvOD0sp/ej5pWawVafBPvC8NhwIHwHtalbjhLawgJRABEg+IqJ8xAHlV+w3FWiB6QtuP0qicN7D4hgrlKXAqPRdyEAT+IQdasbbKkABSHUwBMpCxp+IR8KkrspcleJRTB22MsreJbVosfL51JVbwz6QZzJ9sp6+sAPjT3CPpO/156VP4q3teHsPaTml2KFOda0caBGlMgERB3h5++tVvGNfbc/Lyps5gxyoVeCH18Nb0UA3guFcSokTcdRPwJofHuKSqAIHOPzrZeEUlUpNwRGvu18xpRauKpFlIUOcQfmQfhSq9Jqi7UNp17ixNotXxJwgAkQPj1PXyorBrzgnQipvt2G3gfxIj8q1xfF2G0FQUlRGiRYk/kOtI0+lro+WuO1pga2S0D4vxBLCQVXUdEzc8z0FZVO4txIvKzK1vt9eXsrK92npU2+bmQVNXULeXAmzb0/X18KnKDHsB9ijA+NeNL2AAm46d4FyJ10CRblU4yJuo2ETJAAALZveBrvRXzAF7Yg5ZvrIBOlpGXMDJ0nTetF4RKVeKDHhPkqDN9N7iKR8X7aNIBS0O9VESLIHhI9LVWo9ER1ptw/sY/iwHce/lQqFDDs2GggLOn/qP71EK4GBNNFjkxe92iSVd1hkKfeUB4WhIEJTEqFgARtMUi7Yo4i2EnFJLbazYIIKAZUcqignxX9Y+Vdk4VwxnDo7vDtJQDHoi5I3UdVHqTVc7adrMEyhbD0YlarHDohVzpnVo2ZjSVdKRVYnkyqkoXgRD+y/tnhGmxhnQ2wvUO6Jd/6ij6K/MwYtGlWHi/7REBRZwTZxLv4tG09SdVDqIFvSrnPAOxjjpzu/cNm4QLuEHYk3SI536CumcI4Uzh28qEBKT6o1X1USZPmb8qAUSctj3nNXA9OT9JXEdml4x0P8RcU+5EJaR4G0J1y+G5Ek6EdSaueBwQbSENtobSLBIhMe+9B8SxjbABccyhRAS0gStR1gJF1WvNzzqPhHHWXnFNJbcS4kAlDgKVEGwI2ImqFVF9IkjvUbLGWFCSLmfP8ArRrPwoLDRcg+aZnXnzFGE6Hn/tSnPSMpr1kXFOFNYhIzApWm6HEmFoPNJ/KluC7TuMOpw2OASpRhrED+7e5A28DnQ2+EuluQK5X247WYbEOt4JSsuFU5lfxITnjL6SWZTEgwCsTAVYVMyi1zLkJ4l5d7Xofxf2DDupSu/eOz6MattSIW78BB1IgCcZ4uvhRS0hP2hD2YoQVfepXuVQPGgnc3oL9pGE4YxwpAyIASmMGWSM+cwpKkL3TIClEzOtzFciL7rqi8+4p54hMrWoqKUiwBmwIsOXiNI5jhOycB4whlMlola/SVokb5UWgJHL+gFlb42mASmJ5muA4UDaCRKtjHM8hpqJsRXR+AdjnFhp1xSU5rhKkgxuBawm6hArZ06EOIDcRRKnLTFVtzgjgWFEoUkEWmCY2uIvQeN7cYVDhbe7wKBylISFJB6wq/K/LSsnSw8S4iGkBeWRMa7QTNAHtIiJ8MWk5hadJqs8c7RYPFBlhK+8l5sKQUqBymUqEmBuLzTV7sPg9FpUBaCFki2gIVI/I106GK7UIAmExMTmGvLzrZHadBiAm4JHiF41j3VTO13Y9vDsKeZK1JQUhQXCpEgEiI9G1zM3qjpeUiFRBEZZEg6EDXz153FbOnbk9o0QSShMCbqAPu93vFantKgWOUEmB4hH9K405ikqUDBQmBlV6UAzIIBunNIvoIsRamGBx5S9mISFG4CjmbWnUFMKgEW3gQRbSunTqJ7RA+s2kXIkgyAJJBzQR8OtGscQz+gpOaJKZvHMXuOtcpZS84VKS0sRdTUHILkK7vKbXm3hUOoNWHh2KW2QlAUSmCtteZRyqAMNkEg6kWgkg2gV06W0cSPrISr2QfeKlaxmHJujIeY/UXoBpkKEpJgbHW+kcz7qEciTqOhpoppUXIkr1Hptgy1spSoS25+f6GpEuuDUT5X/Q1Si5FxIPMW/Oime0LqLHxjrr76UdABlDb5Y+nEMa2/qH37y4oeBrZSQaQYPtEyuyjkPXT2GnDb9uY5iu8N1w0YKitkSJ1gT9c/dSzFMkbT/XKDzHOmylTpQj6730ohgwWsZX1tAiIiYA1F7yd0nT40nxuHHq76A2sRIMix0I9lWVUT5QT/mH5j30ixwjL5IHLnVVMyWoMSsYlBBEiJEjqDvWVvj1SU+0f5U1lWrxIzFT/AGrBWlvDNqfdhCQEzEjyuRfa3Wij2Ix+KQFYjEIbMSGYKgDAABCSEg2F/Eau3AeFMYdJS02lANzGpPMk3J86Y4nFttIK3FpQgaqUYA9pqM3bmWrZeJ8+cTwTrDimnkFCxqNjyKT6yetWjsh2/Xg0928FOs+qAfGnombZfPTblWftC7Ws40oZwzWcoM98UwY5IGuXmTy03pTwrs6gQp451fhGg/i/F8vOsp03Y+TjvDd1VfP+kf8AEe2GP4jKMOPsuHNiUqOZQ/eXYq8kwOZovgHAWcPBAzL/ABq165fw+yvcOQIAsOlHMqq5KCpnkyGpWZ8DAjzAAEydAJPXkPaYFGIdspw3IiOUmwtyHLpQGAMtuDfwn2A3+YozDQUqSqyVRfkRcEDf+tY3MwcSrcWRiGsQrHIU2pKGiFBzNKRMkpgXKj5TpW7OCZcZ+2Yl5QWtAKi24ptKU+q22EmVQToZJJPlVlewBUkoORSDIIzCCDYzME26ULwrslhGVhwNpzgyIJVlPMFXo+z3igYC9xNUm1jzDexCHhhEF8qKyCPF6UZsyc37wTlB6mrS2NOg+Jv+dCIOhPpbDbpbb8/nWcbxF7HPKwOEJDabYnEg+gN22+azcT59alqGwlVFbtM4pxNPEMUnhzL/AHaPF3zqSAVhPpMtc1HQnkDrBmy9o+E8Pa4eWcQ0kYVtICUj0gdE92de9J31JJnU1TO2v7PEMs/aMEFJLScykFwiQgT3iFn0ViJiQOUEXr+C4jjuJlv7Q0p5lgiRnQ3nVHrHdURJiwO2aajO5jLvKoi/s32VDiAtzvC3/wApBUTCSZzDYAk7ATryp812ZZSFAJX4hB8R2IPzFMOJ8bxyCEs8MJjUlYUkDYDKU/ppQ2E49xQrSFcMTlJAPiy23uVmPOD5V209p25e8a9lux7Knc5SrKBCpUozO2t66MpACeXL2UHw9wgBKUADclQ16DU+Zij/AK1rMzbyBdk5lagE+XlXKMXwJpxalqZJKiVHxuaqM/irpnGX3ktL7pkOLkBKS4EAg6nMRaL+6qi5xDHCT9ha/wD6Z/7a6xmbgIiwHZ5lDqFBkghSTOZzY/xV1gxpEnl+tcvc7X4lJg4JAP8A1j/po3B9t8aVR9kR/wCaf9NCWHeGEY5Al8ewSFNqaWmUKBSRsQqxHSub4/sy2HFhTUmTJlV+tjFNX+2eOSY+yNe1xX5Jpfiu1uLUZOEZB/6i/wDTXbx3m+G/aCr7OtKMlrYDU6AQN+QFTNcCaCchZBRJVF7EwCQZkGAPOK0/4lxe2FZ/mX+lRL7TYwf/AE7XvVXeIveb4T9pYuHsBpGRKfu9AdSmdrn4THKi2uzrLyQVoQopGVKjJMawTqRJOt71WcBx3HuKIRh2bCTIXEHQH62pr9o4gBmbZZ08SCF26pIIzJ+I66k1BYXEW3lNjGz0JAQfRAgKBnTX+IbXvYVGtHhJX4k2CVA3k7A9BsenOhmWMaq6Rh0IIlSFpWog7iyhmHJVj0FVvtL2uWy4prBht5TOYPoJJMgyvIm3eJSfCSJKctwAJpiXXmJqLvGI/eYMZknMkancfxDbz060udNOODpQ+2HErCHRZaEKzhpwek2TZVja/wAaQ/25hHVqbLzbbqVFBnwgqSYIKTBF9026b1UtRT1kT0WHSQumt8Hxd1k+BVuRuK9xjCkGFCJuDqCOYIsR1FLnafYMMxFypxLnw3tW24QHBkVz+vrpTh1ciQcw5j9N/q1cqcozh/HnGdDmTyNKbT/4x6aj/KXHHJtzH1rSHH4s738WYzedqZ4TjLb4kHKr6+r0u4m30A+R/Q1irY2hM1xEWKcBKY5XtvAB89B76yoVg5oIjWsqpeJM3MacV7ZNtAhqHVjr4B5q38h8K5/xR7E45YU+4rINBEfyI0A6m5rZASDlFwNzFz0nQVMFjp/loEobvV+kqapt9M2weBS2IQI58z7d6PbQaEZc6j/LRKCk7j3j9asGBYSVhfJhzM8j7qPYnkfdS1iDEa8ppk2tKeqvOQP1NCTAtG+BUUEKvPKNQefSmSFtqvJR0iR7IuBSBl0a399MGXBy+NKZesIHpGyAgevPkn9Yolt4D0R7Tc+zYUsbWOXxpJxzjTi3U4HBDNiV2UoGzKd1E7GL9BG5AKHsBcxiXY2EG7d9sMmbDMK8Zs44D6PNCT+LmdtNdLf+yriuFXhEMMeBxsfetn0lK9Zz95JO40sLRFDtfs3wf2XuFCXdTiPXz87+r+7y63rkvF+GPYLFKYzHvEkAKbJBUFjwxFwVAgZesVE5LS5FCiwnSO3PaFeNfHDsIrwA/fOC4OU+IW1QkxPNUDze8LwaGGktNiEpHtJ3UeZJuaQ9j+CDCteKO9XBWRtyQDyTPtJJqwBdOSnYSepU3HEnz16FVHk+o08+teIF9QfbHziuIgi8Z4PnRjHiUBS8KgRTLhKbFVKbAvHpkgQgYcXBn31EOGp5minBvyrO8sI30pNzH7V6xPjuEIgyArfTT27UkGCLapT4hy3H61bcaIbVSRP17zzrjTWoMzhWek3l47QfEPCNKDLqTaBTnFYdK03F+ehtSLF8GUkgpc6wofmP0qR9M98ZnoUtbTt5sTZISBFqAxuIABrF4PEJ2SrolX6xSxbTi3m0LSpIUtIMiBE3+E0k0nBsRKhqabC4Mu/Z/DZGQSPEvxn2+iP5Y9pNMq0S5Ule2ihVCieA7l2LGLuN8WRh2wpSkpUVBKAo5QtRkhIP4iAY5muGcFh/E96tPd4pkqdWj0EOuINvSI7lwulCVA+E5jGU2Nk/bdjJcw7OwStZHVRCU/AK99Vvs7jWH0uYbGLLZcQhtvExcZVBQQ8T6SJSmCbgSCoCIRVPmtHUxiAOOJeUpL0YfE3SpwgoQ4d04hP/AC1zqsCDPiA9KnPAeEuYx44XGAoUhIh9RAcRMBtEmz6VGyZM6lKotQnG8AtlYw+PBBA+5xSQVeEaBW7rYtb00TaRYy4x/wCzYdnCYgFxDmZ7MhclCc2Vk4dXoqSAFLym33o9E3CoyP8AjPAsTwlrvGnvtGFzALZcGXKVGApMHwkm2ZMaiQoUjVxV9xJcwq+9AEqZWgd82BqYRHeo/eTpuBQmM4ni20pJfOLwqvCO8JcbVvkcSo5m3BYwSFDVJIvXmB4A5ifvuHBwqQRmbKglbKjJBQ6SlLibGDIUNwdaIOy8GCyK3InjPa5R9NtJHNJI+Bn502wPFmXrAlKvwqsfZaDSjiLGZZbxqDhcVs6U5W3OReSkQCf/ALqLcxvSTH4JxheRxJSrUbhQ2UhQspJ5inJqXXnMS+lpsMYl/RKTKTB+ulOcJxbMMq9fnXPsB2tebSElLbkaFSfF7TvW7vbJ7Ztkf4CfzFUnU0yMyUaaqpxaXd9AzCOv0K9qn4Ptu9PjQyeRyfO9ZWjVJaC2lq3xBcKkGZFeIFZWVUk1pOgUQ2Kysp8SYzwXorO8D4mimKysoO8Aw9imDNZWUBnQsGx8j8qU/sRSCjEuEArKkArN1GQSZOpvfzrKyotRyPzlWm4P5TqSa4jwzx8ZcK/Ee9xF1XPhzBOvIAAcorKyp15HzlD+k/KdDFTYX0k+YrKyqmka8yfBiQSbmtsNfNN9da8rKUesYOkld9Xy/M094Z/disrKVU9MdS9UKoXCaqrKykjgx55E94h/dq8qS4dIOomw+ZrKymU/TE1PUISgaedL27m96yspiwH6TVQ8RrZIrKyiMWOYUjaihpWVlaI+cN/a3/8AMD/0m/mqqbFZWVK/qMpXgTo2F+87OuFfjKCvIVeIoyrhOWfRgWEbUt414mccFXDa8H3YNwjM2kKyfhkAAxsKysoIUV9hRmxK2zdC2HsyDdKsqZTmToqDcTpXQ/2PJAwVhq44T1ICAJ52rKyuM6C/trQPs+HMCe9ImLwUKJE8pA9wqkcPGbhWJzeLu3mu7m/d5ozZJ9Gd41rKyunSsgVhFZWV06YkVlZWV02f/9k="/>
          <p:cNvSpPr>
            <a:spLocks noChangeAspect="1" noChangeArrowheads="1"/>
          </p:cNvSpPr>
          <p:nvPr/>
        </p:nvSpPr>
        <p:spPr bwMode="auto">
          <a:xfrm>
            <a:off x="155575" y="-1676400"/>
            <a:ext cx="671512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1" name="AutoShape 4" descr="data:image/jpeg;base64,/9j/4AAQSkZJRgABAQAAAQABAAD/2wCEAAkGBxMTEhUTExMVFRUXGRcYGRcXFx4XGxgaFx0dGBgYGBsaHiggGBomGxoYITEiJSkrLi4uFx8zODMtNyguLisBCgoKDg0OGhAQGy8mHyYtLi0tLzIvLS8tLS8tLS0tLS0tLS0tLS0tLS0tLS0tLS0tLS0tLS0tLS0tLS0tLS0tLf/AABEIAKIBNwMBIgACEQEDEQH/xAAcAAACAgMBAQAAAAAAAAAAAAAEBQMGAAIHAQj/xABKEAABAwIEAwQHBQUGBAQHAAABAgMRACEEEjFBBVFhBhMicTJCgZGhsfAUI1LB0QdicpLhFTOCotLxFkNzwiSTsuIXNURTVGOU/8QAGgEAAwEBAQEAAAAAAAAAAAAAAgMEAQAFBv/EADERAAIBAwMCBAQFBQEAAAAAAAECAAMRIQQSMUFREyIysRRxofBhgZHB0QUjUuHxFf/aAAwDAQACEQMRAD8ArDmCWhRStKkqGx8J6G+o616GT1/mp/hux/EWE5EPYV5oT904pRSP4bAt/wCBSaix7KWilL3/AIZxYJSlxxK21RrkeTZPk4E+Zr2Kerpvi88qrpaqZAuImDB6/wA1elg/RFNnMOpBhSSDrfccxzHUWrUjz99USUMYo+zn6P8AWvAx7Kakefvr17DrSlKilQCvRUQQFfwnQ0BMcpiz7PFbBB5n40UlBmti3ehMaDIEIO5n20cwOnzqNKKmbFLMKG4dFMsOigsOaZMGgJmxrhMEMoUoTIJAkJEC1yeZqTE4MAZk6WkSDqNQR7q2wzqVJg5QoJKbjUai40vUz60ZfDvAV/hg0kk3h4tAsRiFquTfmAAfeL0OgkGQSD0oxlnMY8z7q1YcCiEKSINpAggnQ1l50Lw74Eq1zC6RrmG/l+tLXlTYJCQCSAOut6JZTBI5WpzhMMlLWfuwtSjuJgTG+m9DcCFkxNgmVKBAbKxYmLEX5+U2nfpS/iZuE5cuW0RBned9b351fe4hICU5YIOUHKOsxr/Skfabh33YXMqSYJ0kHSY5ViuCZzKQItwKLL2SibSRMWkxvNCYXGqah5IBIzJUDuDE6aGctG4dwd0rUTrABmPka1w3DStAUAogkoCQJgbqUfP5URPeda8G4vxfvG0NISpKRBOZRUTGgJNyB16cqVJykJSZESTuDO/MGwGh0miXGSCQdRajMDwVS0heZIBmAZmxjYdKMDtBJA5geIW0kKSlIVIIBgiORzEzPQAClC0TT7iHClNjMSk32n8xQQw1FxMDA8QBrDTR7OEgUaxhY869xisg6115hiPiao8IpV3F6bLZkyajLFNEA4ixeHgVAtqmq2qhU10oxAJipTVRKZPI0zU10rFNBIuPZTBALRWMMaidbPKPfRz6idqFV5UYmXga2unzqJSDy+dFqB/DRvD+FFYzrTCNuav6da4kDmcDeKGsITc6fOsp3jkRAAivKy94V51bjrTLrMPFSEA2WFd2QSCmytDroelcu7R9jXEnvO/LzNvHBW4hPMpHpADcHzirU12dxYaWwpbJbUCJKiqJMykbHW5E31onhGEZw+Ecb7xLqvGDlJEkiAkTEdY5mvHUBTZXv+E9QksLlbRV2O4GgNL7rFqW0gkltxoFGknwkyhWt0EGj2uGNYhsO4VYKVaBUwYsQCbpvsoeZqrcXS0G0JZQUKEZl6GwuCfWkk6xppQXB+K4jB5u6jKu+VQlM7EcjFVruHEkdFbmWTEYItlXfJUhtsZl6gqmyUIMwStVgRO50BqnOdoXi6t0KKc1ihIBRlT4UoCCCClIsJB0mroz2zU6yr7Th2e4RBcKgTmUZ7tDY2cUdxoApW0HmrpAXaACqQBMAHYE32H1ru4k5iXTaMGW3CcVaUB3gSwsjVOZTZN5gXUgbWzSQbAakrZMBVilWigQpKvJQkGqhhl5lNpIKiSYhOhAzSOUxB6E0c/xl1vIhkFJ8RXYFKhOZIUkyFbiVC21HewveKV23BSOessKUU04Bhc7uYiQ2MxGsq0SI33URyQaXdn8SjFjKMqHgnMpInIRYA+I5kAkgC6h4hpeH/AVNZUKSsZs6lBwKBQoqGTKFDw+hbKqCCo+wKjG2I9Ti4jN/giHLsnIvXIbJPly+XlS/uFIVlWkpUNj9XHWlfF8fxPDu5ioKw4IUsIavlBBNoKkqyyMwV7qd8A7b4bGthDqSlwlUJIJOUXSoLAAzZBJE+qdRUwrCMSziSN0QioEpI1BB5GmOEwwU3mvMqIjkLQR7CaaxAmAXkaCUkKGoqZIbUoHLlJ0M2navAivA3tSzGCQhspWQdfq9WLh2LCW4OomBzm/zpQ+rNlkHMLE8x+tG4dFqEi4zDU2OJ4vvVgmSR5wKFxzzmTIVGOR6daOxKVKSEpVlIjeB1qDiLYtF+Zo8WiQxJgXD8HKMyzlbEyed9BWPY4rPh8KBYJFrdY1rVa1KSEzZO1attZUlWVSiCPCnUz+WlBHSHGMSAr2H8jRGBxiUoSkmInYnUk7edTshwx9wAnfOrbpp8qDewsLKeR+G1Gr2i6lPdDOJrQpsBJkkg+7WeXlS9GGAuaNbYqVLO50FcWvOVLCClOUZj7KFw/DFvSvKSJAABAkkxqdEiZJgwBYE2o1bRcWEim7z4aQEpAkaDYdT8fM1hYgY5hKtz+EVf8ADCEp+8fhV9E29kmTHP5aVXsXhQkwDmBuCLSOfSj+KcQKjlBknU8/08qhxLJAFjAAEx9bzR0ma+TBrKoGBFK2qHcbpg4mhliqQZIYAtJFDuHnRryZodbNGDAMAcqLJNgCSdgPlan/AAvs86+fAmE7rVZI/U9BVz4X2daw4keJf4yL/wCEeqPj1oHrqmOsYlFnz0lQ4X2XiFvC+ob/ANf6e/lRmOAqxY33VX8cm8ak6Aan2UpXLm5jGUILCVvHJrKYOYKSFLskzZOtoF586yrF4kbPYy0PMkKSFJJi/wB6pWVQ5WMEaXA99VvG8MWFEaTsDaDy6VccIogamDJI2MWMg21vUqsAhWqY1um0/wCE29xFQoyU+lvlLzvqDn9ZS2OyocQkpcQly5KXFZJE2ySmDYc6Z8F4cyzDSgVOrJlTakqSkgGM1wISCSQZFp2s8VwjWwXyuQocoB19k0zwvCG8pK0jMtOUgDIcusGLyd/dzrqlZbXvCSmxNrTnHHW2HQlnuwWkGUlBLSlLIAU7YkEqiwUlUADrVb4t2OWlXgUQbw299yrUTlUfu1cpJSbejc1fO2WHawTfftlRckpZQo5hnie85wgeLeTlG9cq4IvGNElp5aUqMqSTnQonxEqQuUqMbkTepa2toobQD5CfEIvNFsusrCXW1oUClWUpIKgDJyzGaYMQY0vWnGnfFnSCCkzl08KxJSdiLxytV6wnFsyAl9sJBEnIM6JgqksuEiYGqVCJtQjnZjCYhZLbhGb0kMnOTfxQy4Q4FX1ClJEC1FS1tKqLK339/OJTYXupjPsfwBw8PedbELdTYE/8uVAZRzKCtUG8Kb5Ut4H2axRcP2clBA8XI6+FSTZfkQavmBx5Q6ENwEIhGQG3hsQPL0QeSU1JxztQzhFlCG1qecT3mRCcylG+iR1B+NeijtSQggG+f+wGIqVAFJAGP9yocO7XLYIbxDZbi3okoHmg+Nv/AAyJ9Wn7jbCgMRh0HvIXCGyFNrIGY5cohSyRk2P3kRpCTE8ZW/3gxGGCH0AOs94nNKdFBSTqLGNpGxiQv/iEUvJ75qGsgSoJg+NJkOAQOljMQCNLhU0iVRvQWMbTrFX2tn9xKzgu0GNwDqmnZWEqIWy7sTc5VaonW3hvMGuh8C7SYTGtwlS0upE90SUuApGrUGFqttY7xpVe7dYzDY9lrGtyl0qLRCk5S6lIBK4BPoEhM7zHq1WuG8FbBC3ApUEGAcvlBFwqLzNrc6HU00ZFdhY/v1ldMncROzcOdWU5XZzlKF3TlMLEpCxJGcQoGCRbWjQ3NUfgjmI+xYsPOl3uilppyPGoLGpULkFK0KG9zJNOeA8WcQe6xGZRG9swFon8W/XqahNQA7ZXT0b1FLL06SxJBFwSNR77UY06o78/z/U1uyhtSQQqQfZU4YSKzeIjYYOW6gxOHMfpTINjrUGOebaQVuKypESddbDQV2+bsitnBG8wKnwrUH62M/lWYPi+GcUEIcJUrQZVCfeKZdwmZvWbpuyaZfr686AfZ8XX6HzFNVJH1/WoVtJ1JNcDacVvF6W60xB2FFtkAlK7HnsR+Ve4nu2hnO3M0YaAUMGsymbd4oWnYVWeJ8RMlKTJOp5mjOIcfTdLacylarI+CRsKgwXC1Ze9UBM6Hl+Vb85vAxEy0lJClNLdSCCsAkW5DLBUreBTXEOLX3iZIZWpCkJuhSMtyARe5g36+QPX0qIMqJgAk8gJPwpgQdYg1T0i5xvpUCsOTtViY4I4rWE+dz7hTPDcEbTdXiPWw9w/OiNdVgCgzSm4XhC3DCEk9dAPM1YuG9lG0wp3xnlon/3VYBAECAK8KutIfUO2BiUJpkXJzMICRAAAGnTyG1LcW7AJ0HM/V6nKlq0TAm5VuNJAFhfnNqhbwQkEkrVEZjyuT5DypSDvGPFGIbUucsp0OYiZnXKNo6+6g1YNKZgEqzK8RMnYC/tqwvpgCYH9SDSDF8QSNLm56TII+VXU7yGqQIvxjd4/f/7f6VlDYnElU9QPeLyOWpryrVGJ5r5MYYbEI2lP8JI1MqJjUmm2FcWD4XARPrJ2tumOR51U221i4INgYI3tYexQo5Ljg2BvFjHWb7X1qaqO4l1EqeDLbhcesRmb/lUD75yxp11og8VQYTdKj+JJAAiSSSIsL61UG+JqGyhqdJ0sfYKlw/GwTc++2vzEVK1FG/CWpUYdZW+P8TGLfKkeJCRkaSJUcs3UUpBIKrnTcDaov7JWACod2L3Xlb1EeuoHQcqtrymnUZYyj/8AUotH3tFIPtBqqY/sK2oy3iXUnfvQHJ5StGUgjnlNeHV/pWpdi1x7/wAfvPPqUwWJY5+/vmCPDCpHixCCQBZAU7YDLr4E+dzrSXGcSw8hLLLrqlEJTKkt+ImAkJbGYmSLFV5FS8T7G4tPiQkOka9yoKJ/eS2YXPMZY/Ir9nHCFfbC842pIw4CihQKT3hkNiFCYHiWNwUAb0FH+ntvCte/bj+ISIijceJcsXg8Xh3E5mVLbQlCc6CXCYEqJklcZiqJmBAm1ZilYfEuM4gqLb7B8K0wSU3zNrB9JJlW4IzGDerc3xtJF0LHs8ufn8KgxreEf/vUJJ/FoobWUk5vjX0yVmpqEqIbDqJxWk7bqVQXPeVJlbeGdOKLn2h9YykrAQEtyVBttKZypnWSSbVWTwbvnEurT9zJU4oDMEhMkhUEEafEeVWjjHYfMCcLioP4HYUJ5ZhBH8qjVL/sjFsYhCMQ0C3IK1pUHEBsElalRdIgKgqAuKopauhYhDn8efrO+Gqk7jn5Sz8U7IqCUfZ0hTYR4UiUnxFThsrqo7yIqoq7wOIbUogZkhUpgwSM6iCLWk+QFMezXG3kOrKXFJ7xTilo1SSqSZSbTM31vROH4UpxlQbQtKci0pE50yUlA7sKlaIKpsSLGYqCvq0R9tU5tcduv1xPUo6R2o+KnG6x79O/z/1LHxTHuPtIGcoW5lWpKMohRSldiZzlIyzOu0RVN40eJNKLvfrcSCB3iQAQYBGYRIseo1vVjeVkSwcpWVFEXgJLfhVJJt4ZBAG+2tScdWn7O8mSZ7m4E+mpKN7ejJr5TR6uqKyIcgm2elyBg8z1/E8NCR94iPh3F+IOJAaxjjYmIITBkBX4ZzXPup4nG8QAy/aXlL9lutk3PlYe+q3hMUEq7tKoymDa6rae7lyq64FxQyFItlSJ1iZG+or7SmwAtYH8p8zWZzwSIHgOIY5KgHH3T5/7VPx7ieMiELIB81fO3wp2zw9TihNzT9PBUQM1/KseqitewjKK1CMmcy4SMeTmL7nshP8A6QKsuAViQklbzpPVZq4M8OauAmCNbmhsRw9KgQgwb2NJasGPFpUAQJwztr2sxqXihrFPpA/C4ofI0iwvH+KOqCEYvFqUrQB5cn3GrvxfsWFPuFxYQEhSlaqgJGY+iDBjn7Jp/wAG4Rh2cMFg5EKE+GylQbhSiAo6RECOVVk0QAFFzEiq1rnAg3YNjENL/wDFYt55SknwrWp1De4lSlanTwm/OgePdqTYvrWhRzEN5SVRoCIEJSb3gXB1iSB2p4+47922MqNgAR8qrH9hYlwyGHFE75Fn3kit+Ev5nNvwixqVbiXTso3iMcQ6zkQw24EnvFHOopyqvANri03rrS8IkjLoOQtAGgqg/sm4a41h3kLSUKD5kG0eBH6V0Q2rzK91qELK0sVvIEYFserPnf50ShMWAtQ68TFgR7BWmJxCUpKnHAlI1KjlA8ySBQFWPqMwED0iFrUBqQPrlQrr4m1aAJUmUqkEWIgg9QRrQblklRNgCT5C5rtoE0Ek5iDtHw/iOKeCcO6GMOnKCsLKVEm6j4fEqJgCQLVYMClTbYbWsuKTIzq1UJOUq/ey5Z6zVW4b28RCitEDMiBJJyzCydpy3r3spx17EuqStAKIUQtKSMpmyVHTSetqUq2YmPY+QYlyZxQBg6VmIxB2EdaU8UxndQExm1vsP1191K0l59WUrURmgwIAF7mPKvQo6dmXccCeTqddTRinJEL4jiRfMuTyn8tqR4hydBRTuHShRT6WVWWdjJj4CoSvwnaU7dEz8yKqCBZCa5eBlkiSRvFZRGJOvt63zH/TWU5eIk8xoxw9oxCnAY8/wjl+7R6OEJiA6dFC6AfSjy0oTDpVy578vb1HvpkwlQ25ct/bUFRz3nq0qa9pH/YKjo40q83SU7pOxPI1Ejs27BsyZAmFm8Dw6p5xTtlZ5H4VOhZ5H4VP4zSnwEiH/h9Ykhsbn0gbmee2nuqB7hSgT92rfrsDNjzkVZFPx6pqE4hPXfb30YrOIDaemesrysAZjKoX3vuRv7K9U2uB4rDTMCYEAiI8/hTh19J3V7jUK3BO/wDL9bVp1NTtFfB0DzFJQ6B6nvIvrF6nZU7HoJInZY/Pzqx4HCJy5iAo8o06fxUJiMbMo7opTbaCDzI5VnxVQzv/ADtOOnvFRNpUyd9Mp+Xl8K4x28xYexzoTo0A0I2ySXB/5q113PPsUA399QY7hGHfH32HQsxEqTKh5K9JOmxFD8S5OV9v5jKelSnfafecn7F8POIxKGxMEd4vogAE+9Sgn2107iLYabKUlIOQhIsLgeECesVpwbguHwbiy0hSStKUwSVAJSSRlzGfW3J0FOcrKozJSTpKwJ6AGD7hUGq0tbVatajCyKBbjPU8RiHZT2bu5/ac0wreLZCgXEujNAkpXYSMwgkieumWjMTh1rZypbAUpSSolZMkTeSBGsxFdJZ4UyRJaQeXhH6Ur4jhkNnwNxpc+j1JHOPrne9Og9QVGQbgb3GP1tz+cH+4q7VY27GcuwvZZ0KzzIJvpM/npV24BgFBMG9zMmfWNN8IsWSEp1kRtr0H0aaYLDRrH1Jphq2a1okITkmGcLwgQnrRDrMkEkwJkc63SQIqJ1zlU+SbyzCiLcXiFJKspJzDU68uXnQLBWsgLKkp5JMH2q29nvpi8zOtaJZFUYtJtzboSvAtlrIEJywRAETz051UuK8PkZU2SLADQCrsxMCgsf4R4W85nTTrr9aigo1fDaHqKIqraUbA9nh3iVq0Sc0TuNPjenXduBeYLT3YtkyyTYXzTa50jbrTg4ZB2/L61qq43h2OPeISUQpYUlYXGRINk6TsnY76096hqnJk9KkKIsJZcAsHNFiT5Tb691Guj6n9KA4cMogxmATmjSYvFYcc9mKglHchfdn0s8yE5h6uWT7hUVRrNPUooXTEkUIOnwP50Ni8Ay+tvvrhBKkoJ8KlRAzDeBNutMVQo9apPaDsZi3cUrEs4hABTkDa8wCUlISoAjNrc6C5oHLETqaqGybSy8NaaZR3TJ8CSqBmzZZJUUzrqTrRbCvEdSCNIm/P21Uux3Yd7C4hzEPYhK1OBQUhCTlJUQrMVE3IIt4dzVyBCSa1OMwXGcTRWCaJksJJ55E/nUi1lKTDarAwPCBbaAr8qS8U+3uulOGUhppKJ7xQCitzXJBmBpJi19dKY8MxLpaQXkhDsQtIiAoEgxBIgxOu9EHF7WgtTa17+0rpTmWVOSq5MDedtoAFqtOGwiu6FwmROlgDfTe1QnCIUSdN6mbUUWSsx7wPYfOrqlbeBtxPGp6BUYl8xLjcAEkKABSoSFAwJsLDURGnWlWKSYIHTztb8h7quiXmynxgGfVA1PONAba0k4m+lUBKQlNojUgwJPMyfhWU6hJsY+rRVFusrDoVvOpN+ZrKsHCuHpVC1iRsNjO/srKa2qVDaJTRO43cSBx4XIKjOaIPQD5itXcbB9f+bmonnyIoNpyscV0+vhTfDTtAWq/f6THuIK0lY2nvCNAnr0NQI4k4QYKryr+8V+GMvnNRvKOkGbjcXGo5UNhnum07afrY2pgRAOJviVCefaFnEOkekra2ZR/B/pPvrwFw+urXmr97md8w91Z9qvttvzi/skVi8ZHrAfpfKfblPwofkJRm2TDsNg3DHjUbzEbxly606w/ZZyLuAW3EnRQvf97ntVWHHsos4JjbnY/JXwqVfbNQ0eX7b2vOo6fGlPTqn0+01atJfUfrLtwzgSmSVB2SdPCQLxqArxafGoeLYZwlAUUGL5ouTBBEbJv10qiK7cPHR1Z+Gs8uUD40MO0byj6ZHUyfw3+JoF09S92Ii6mopn0g/rL21ggNSPjyI/Oj2EpH0apDXEHiJLkc7aXEb8po3AcUzHK2tb6gbhlsuRr6SgcqbRqRSqi25jqTluLy34lCCgzsCZ5RQXCVhxtLiCFJUAQReQbjSlfDX8Ri0Ooa7tpSApCkvE94FHTM2keEHnmPlVBwfZrCst5HcQ4MYyQHMIrwh2B6LSmElzKqQUuAmLBSReApVFAIJlJpscztOFSRKchSBYaQbaiNPbFaLTqlUq1uQNDtYDTSufN4YgEsYR8NmFj7Q8QttVpCUy4XW9ZQpMyDEyAHGG4WtQCg60AbgNIMX1AUpZMZri0pIgRcVm03vOuB1jZ5CWzmTvYg/lRWHfBuKr6MGR/zVqSLGyRBHMJSPrpoWjFBGpBHMUzwzaINVbywNvyI3FYpVI8JjwpWYHe8fX+1WRCgoVO3lMoUbhF7rtRpeBojF4M6pvSkAzH19a01bMIhwymWVAsKr+OfcDycqCpBz5iDBFrWmjBiiEwTf5Uqxy1QSkkUCUs5jKlXGJDhHF92nvUZVGxSFbXvryojvki0L5+mbfGqyvFul0BSzcEDaDqP0o9nvAD49fhTqlNgLKcyZLMdzRqwACQJve5JPW59n0K3ymCnxXWF+0RbT0bTHO9C8ISSTnPokQR7asqWQRrXn6qk1RsNaevpai0qYFr/APYtiIJMedqLbxST66PfUjuEB190A14nCpHqJ9wpgAtmLc4xNXMQmP7xA9tLnVgJUvMClIJJBkQm5+VMncKgi6B7qFZShBIAgG9hvpWkDpFqWvmVD9nfatOMXiVJSW7tqylwrsQU572SfCAQLaa0D2F7XoxLzmHCClUuOpXnK+8GYSSFXSoggwLa6VfU4LDhRWG2wsgpUoIAUUk3BIEkSNOlaYPh2GYENNtNDkhCUfICaWFsbxxYETXuzpNz9TRQww/Er4dOnShw7cn6jlQPHkPOsltheRaykZhqEk+KLi8dRvREkC8xEDsAcRieHJ/Gu3UdenWg8TwROXwrUSIgGIMEGNNTFV3B9lF4VrO3mViQ4lXeZilKk5hmQUyQUlM+leTVv76up1mM3U6WkvpNx8rfT2gWDcC0gptFiNMpFikjaK8qPGZm1982nNNnED1tkrH7w0PSspvhlsrJvFC4bn5GIe8OWP3T8U5vnWyiokeZH8qvDyqFrECAIMwQeWkDTpW7uNPQafAzI8zXpE5nkquIC5hlqHWP+1JP50M1hheVaSrXYKX+oqd94kzJnXl8tKXhUE7U5SSIWyGfYkRJWRYC0nUIB90GgnsGzaMxi17WEwbXvPwojvZFgTptOulYMK4raBJFzGk/oR7K0FhyYZRDAiw3aE7fxXte/kK3JEyEgaaRFp5A8zULmOaCu7RnfeIs2ynOoK18REiOe9NE9jeIYhClFTWEkSluStZsLLWmyJ/dnyqWrXA6xyUL9JXOIYtKTlWoZj6KQCpRJ2SkXPu3qXGcP4g2wcQMGtLYF1OAZgn8RaBzpT1Om4rbsXx3+ysU41jMNBURmcyy63NswOq2iL+H46VeMd+0bviW+Gtd+rd50FDKNdR6Sjpa2u9TGu5NhHeBTAuZF2N4Lw3EYf7Q68cQUj7xL6g2hkxcFpJCQOSiVTsa84FjVM4lbPC1fasMfEpCyUtsqP4HTqDGwMxub0r4P2Ibzl3EDvlqVmypRkZBNyAkbTsbdKsPEOz61KS9hSMPiECEqEZFpHqOJAgp+UDlXGg3JMwahQbARsezynnO+xTvjylOXDy0nKfVUue8WPaKkwXDmMO0UssoQACcqAASQJ1OpPNRqLs9xtTxLD47nFJHibOih+Ns+sk/DrrTUYZSYtPl0rKYVesNyzDiV/B48rUUOIDSrKSO8z5kGwMwBIMggTFrwROr61NkqaIBN1JJ8K+v7qts3vBgQ7e4ShagtTfiEkG+4g6HSNqrHafELQvu2W1LVIzuFCi2wFn03ijlM5ReBJygzVIq0+sialVPpEHxvaNpPjV4VaFJMLnWMs3sJnSLzF6T4vFrEl5XdAmA0IUsn4gHe0gi4Ubip8fwx7CE5GV4rFOBSmcQ3ErSSJafbUqEsxsmxAJGVV6UcI7LY5boW/hnR/KEpTMhDYzHKgTYVw1CHg2EP4IgXIuZcuCOHJmKYHqyqVR1tHxqycNxgQnxf7Ur4Zwx1S4W0pCEjePEdgINMOI4A5DkQSdgDr7zU1RkY8ymmjqOIbieJgCwPnSF3ioB0jrYmtHV4r/8RZ8nED5qqqP8D4iTZhwjq43/AK62l4Y5M2oKhIsJZDxVO6ordriiFT4h9GkZ7O4wj+415rbt/mqJrs5jwbMEA2/vG/eZUZ+dN30rcwfCftGPFEpUJkTbb6+hSp/tPkspoK0uDE8zEHembPAsbopsgcwtBHxWDUeI7DvOD0sp/ej5pWawVafBPvC8NhwIHwHtalbjhLawgJRABEg+IqJ8xAHlV+w3FWiB6QtuP0qicN7D4hgrlKXAqPRdyEAT+IQdasbbKkABSHUwBMpCxp+IR8KkrspcleJRTB22MsreJbVosfL51JVbwz6QZzJ9sp6+sAPjT3CPpO/156VP4q3teHsPaTml2KFOda0caBGlMgERB3h5++tVvGNfbc/Lyps5gxyoVeCH18Nb0UA3guFcSokTcdRPwJofHuKSqAIHOPzrZeEUlUpNwRGvu18xpRauKpFlIUOcQfmQfhSq9Jqi7UNp17ixNotXxJwgAkQPj1PXyorBrzgnQipvt2G3gfxIj8q1xfF2G0FQUlRGiRYk/kOtI0+lro+WuO1pga2S0D4vxBLCQVXUdEzc8z0FZVO4txIvKzK1vt9eXsrK92npU2+bmQVNXULeXAmzb0/X18KnKDHsB9ijA+NeNL2AAm46d4FyJ10CRblU4yJuo2ETJAAALZveBrvRXzAF7Yg5ZvrIBOlpGXMDJ0nTetF4RKVeKDHhPkqDN9N7iKR8X7aNIBS0O9VESLIHhI9LVWo9ER1ptw/sY/iwHce/lQqFDDs2GggLOn/qP71EK4GBNNFjkxe92iSVd1hkKfeUB4WhIEJTEqFgARtMUi7Yo4i2EnFJLbazYIIKAZUcqignxX9Y+Vdk4VwxnDo7vDtJQDHoi5I3UdVHqTVc7adrMEyhbD0YlarHDohVzpnVo2ZjSVdKRVYnkyqkoXgRD+y/tnhGmxhnQ2wvUO6Jd/6ij6K/MwYtGlWHi/7REBRZwTZxLv4tG09SdVDqIFvSrnPAOxjjpzu/cNm4QLuEHYk3SI536CumcI4Uzh28qEBKT6o1X1USZPmb8qAUSctj3nNXA9OT9JXEdml4x0P8RcU+5EJaR4G0J1y+G5Ek6EdSaueBwQbSENtobSLBIhMe+9B8SxjbABccyhRAS0gStR1gJF1WvNzzqPhHHWXnFNJbcS4kAlDgKVEGwI2ImqFVF9IkjvUbLGWFCSLmfP8ArRrPwoLDRcg+aZnXnzFGE6Hn/tSnPSMpr1kXFOFNYhIzApWm6HEmFoPNJ/KluC7TuMOpw2OASpRhrED+7e5A28DnQ2+EuluQK5X247WYbEOt4JSsuFU5lfxITnjL6SWZTEgwCsTAVYVMyi1zLkJ4l5d7Xofxf2DDupSu/eOz6MattSIW78BB1IgCcZ4uvhRS0hP2hD2YoQVfepXuVQPGgnc3oL9pGE4YxwpAyIASmMGWSM+cwpKkL3TIClEzOtzFciL7rqi8+4p54hMrWoqKUiwBmwIsOXiNI5jhOycB4whlMlola/SVokb5UWgJHL+gFlb42mASmJ5muA4UDaCRKtjHM8hpqJsRXR+AdjnFhp1xSU5rhKkgxuBawm6hArZ06EOIDcRRKnLTFVtzgjgWFEoUkEWmCY2uIvQeN7cYVDhbe7wKBylISFJB6wq/K/LSsnSw8S4iGkBeWRMa7QTNAHtIiJ8MWk5hadJqs8c7RYPFBlhK+8l5sKQUqBymUqEmBuLzTV7sPg9FpUBaCFki2gIVI/I106GK7UIAmExMTmGvLzrZHadBiAm4JHiF41j3VTO13Y9vDsKeZK1JQUhQXCpEgEiI9G1zM3qjpeUiFRBEZZEg6EDXz153FbOnbk9o0QSShMCbqAPu93vFantKgWOUEmB4hH9K405ikqUDBQmBlV6UAzIIBunNIvoIsRamGBx5S9mISFG4CjmbWnUFMKgEW3gQRbSunTqJ7RA+s2kXIkgyAJJBzQR8OtGscQz+gpOaJKZvHMXuOtcpZS84VKS0sRdTUHILkK7vKbXm3hUOoNWHh2KW2QlAUSmCtteZRyqAMNkEg6kWgkg2gV06W0cSPrISr2QfeKlaxmHJujIeY/UXoBpkKEpJgbHW+kcz7qEciTqOhpoppUXIkr1Hptgy1spSoS25+f6GpEuuDUT5X/Q1Si5FxIPMW/Oime0LqLHxjrr76UdABlDb5Y+nEMa2/qH37y4oeBrZSQaQYPtEyuyjkPXT2GnDb9uY5iu8N1w0YKitkSJ1gT9c/dSzFMkbT/XKDzHOmylTpQj6730ohgwWsZX1tAiIiYA1F7yd0nT40nxuHHq76A2sRIMix0I9lWVUT5QT/mH5j30ixwjL5IHLnVVMyWoMSsYlBBEiJEjqDvWVvj1SU+0f5U1lWrxIzFT/AGrBWlvDNqfdhCQEzEjyuRfa3Wij2Ix+KQFYjEIbMSGYKgDAABCSEg2F/Eau3AeFMYdJS02lANzGpPMk3J86Y4nFttIK3FpQgaqUYA9pqM3bmWrZeJ8+cTwTrDimnkFCxqNjyKT6yetWjsh2/Xg0928FOs+qAfGnombZfPTblWftC7Ws40oZwzWcoM98UwY5IGuXmTy03pTwrs6gQp451fhGg/i/F8vOsp03Y+TjvDd1VfP+kf8AEe2GP4jKMOPsuHNiUqOZQ/eXYq8kwOZovgHAWcPBAzL/ABq165fw+yvcOQIAsOlHMqq5KCpnkyGpWZ8DAjzAAEydAJPXkPaYFGIdspw3IiOUmwtyHLpQGAMtuDfwn2A3+YozDQUqSqyVRfkRcEDf+tY3MwcSrcWRiGsQrHIU2pKGiFBzNKRMkpgXKj5TpW7OCZcZ+2Yl5QWtAKi24ptKU+q22EmVQToZJJPlVlewBUkoORSDIIzCCDYzME26ULwrslhGVhwNpzgyIJVlPMFXo+z3igYC9xNUm1jzDexCHhhEF8qKyCPF6UZsyc37wTlB6mrS2NOg+Jv+dCIOhPpbDbpbb8/nWcbxF7HPKwOEJDabYnEg+gN22+azcT59alqGwlVFbtM4pxNPEMUnhzL/AHaPF3zqSAVhPpMtc1HQnkDrBmy9o+E8Pa4eWcQ0kYVtICUj0gdE92de9J31JJnU1TO2v7PEMs/aMEFJLScykFwiQgT3iFn0ViJiQOUEXr+C4jjuJlv7Q0p5lgiRnQ3nVHrHdURJiwO2aajO5jLvKoi/s32VDiAtzvC3/wApBUTCSZzDYAk7ATryp812ZZSFAJX4hB8R2IPzFMOJ8bxyCEs8MJjUlYUkDYDKU/ppQ2E49xQrSFcMTlJAPiy23uVmPOD5V209p25e8a9lux7Knc5SrKBCpUozO2t66MpACeXL2UHw9wgBKUADclQ16DU+Zij/AK1rMzbyBdk5lagE+XlXKMXwJpxalqZJKiVHxuaqM/irpnGX3ktL7pkOLkBKS4EAg6nMRaL+6qi5xDHCT9ha/wD6Z/7a6xmbgIiwHZ5lDqFBkghSTOZzY/xV1gxpEnl+tcvc7X4lJg4JAP8A1j/po3B9t8aVR9kR/wCaf9NCWHeGEY5Al8ewSFNqaWmUKBSRsQqxHSub4/sy2HFhTUmTJlV+tjFNX+2eOSY+yNe1xX5Jpfiu1uLUZOEZB/6i/wDTXbx3m+G/aCr7OtKMlrYDU6AQN+QFTNcCaCchZBRJVF7EwCQZkGAPOK0/4lxe2FZ/mX+lRL7TYwf/AE7XvVXeIveb4T9pYuHsBpGRKfu9AdSmdrn4THKi2uzrLyQVoQopGVKjJMawTqRJOt71WcBx3HuKIRh2bCTIXEHQH62pr9o4gBmbZZ08SCF26pIIzJ+I66k1BYXEW3lNjGz0JAQfRAgKBnTX+IbXvYVGtHhJX4k2CVA3k7A9BsenOhmWMaq6Rh0IIlSFpWog7iyhmHJVj0FVvtL2uWy4prBht5TOYPoJJMgyvIm3eJSfCSJKctwAJpiXXmJqLvGI/eYMZknMkancfxDbz060udNOODpQ+2HErCHRZaEKzhpwek2TZVja/wAaQ/25hHVqbLzbbqVFBnwgqSYIKTBF9026b1UtRT1kT0WHSQumt8Hxd1k+BVuRuK9xjCkGFCJuDqCOYIsR1FLnafYMMxFypxLnw3tW24QHBkVz+vrpTh1ciQcw5j9N/q1cqcozh/HnGdDmTyNKbT/4x6aj/KXHHJtzH1rSHH4s738WYzedqZ4TjLb4kHKr6+r0u4m30A+R/Q1irY2hM1xEWKcBKY5XtvAB89B76yoVg5oIjWsqpeJM3MacV7ZNtAhqHVjr4B5q38h8K5/xR7E45YU+4rINBEfyI0A6m5rZASDlFwNzFz0nQVMFjp/loEobvV+kqapt9M2weBS2IQI58z7d6PbQaEZc6j/LRKCk7j3j9asGBYSVhfJhzM8j7qPYnkfdS1iDEa8ppk2tKeqvOQP1NCTAtG+BUUEKvPKNQefSmSFtqvJR0iR7IuBSBl0a399MGXBy+NKZesIHpGyAgevPkn9Yolt4D0R7Tc+zYUsbWOXxpJxzjTi3U4HBDNiV2UoGzKd1E7GL9BG5AKHsBcxiXY2EG7d9sMmbDMK8Zs44D6PNCT+LmdtNdLf+yriuFXhEMMeBxsfetn0lK9Zz95JO40sLRFDtfs3wf2XuFCXdTiPXz87+r+7y63rkvF+GPYLFKYzHvEkAKbJBUFjwxFwVAgZesVE5LS5FCiwnSO3PaFeNfHDsIrwA/fOC4OU+IW1QkxPNUDze8LwaGGktNiEpHtJ3UeZJuaQ9j+CDCteKO9XBWRtyQDyTPtJJqwBdOSnYSepU3HEnz16FVHk+o08+teIF9QfbHziuIgi8Z4PnRjHiUBS8KgRTLhKbFVKbAvHpkgQgYcXBn31EOGp5minBvyrO8sI30pNzH7V6xPjuEIgyArfTT27UkGCLapT4hy3H61bcaIbVSRP17zzrjTWoMzhWek3l47QfEPCNKDLqTaBTnFYdK03F+ehtSLF8GUkgpc6wofmP0qR9M98ZnoUtbTt5sTZISBFqAxuIABrF4PEJ2SrolX6xSxbTi3m0LSpIUtIMiBE3+E0k0nBsRKhqabC4Mu/Z/DZGQSPEvxn2+iP5Y9pNMq0S5Ule2ihVCieA7l2LGLuN8WRh2wpSkpUVBKAo5QtRkhIP4iAY5muGcFh/E96tPd4pkqdWj0EOuINvSI7lwulCVA+E5jGU2Nk/bdjJcw7OwStZHVRCU/AK99Vvs7jWH0uYbGLLZcQhtvExcZVBQQ8T6SJSmCbgSCoCIRVPmtHUxiAOOJeUpL0YfE3SpwgoQ4d04hP/AC1zqsCDPiA9KnPAeEuYx44XGAoUhIh9RAcRMBtEmz6VGyZM6lKotQnG8AtlYw+PBBA+5xSQVeEaBW7rYtb00TaRYy4x/wCzYdnCYgFxDmZ7MhclCc2Vk4dXoqSAFLym33o9E3CoyP8AjPAsTwlrvGnvtGFzALZcGXKVGApMHwkm2ZMaiQoUjVxV9xJcwq+9AEqZWgd82BqYRHeo/eTpuBQmM4ni20pJfOLwqvCO8JcbVvkcSo5m3BYwSFDVJIvXmB4A5ifvuHBwqQRmbKglbKjJBQ6SlLibGDIUNwdaIOy8GCyK3InjPa5R9NtJHNJI+Bn502wPFmXrAlKvwqsfZaDSjiLGZZbxqDhcVs6U5W3OReSkQCf/ALqLcxvSTH4JxheRxJSrUbhQ2UhQspJ5inJqXXnMS+lpsMYl/RKTKTB+ulOcJxbMMq9fnXPsB2tebSElLbkaFSfF7TvW7vbJ7Ztkf4CfzFUnU0yMyUaaqpxaXd9AzCOv0K9qn4Ptu9PjQyeRyfO9ZWjVJaC2lq3xBcKkGZFeIFZWVUk1pOgUQ2Kysp8SYzwXorO8D4mimKysoO8Aw9imDNZWUBnQsGx8j8qU/sRSCjEuEArKkArN1GQSZOpvfzrKyotRyPzlWm4P5TqSa4jwzx8ZcK/Ee9xF1XPhzBOvIAAcorKyp15HzlD+k/KdDFTYX0k+YrKyqmka8yfBiQSbmtsNfNN9da8rKUesYOkld9Xy/M094Z/disrKVU9MdS9UKoXCaqrKykjgx55E94h/dq8qS4dIOomw+ZrKymU/TE1PUISgaedL27m96yspiwH6TVQ8RrZIrKyiMWOYUjaihpWVlaI+cN/a3/8AMD/0m/mqqbFZWVK/qMpXgTo2F+87OuFfjKCvIVeIoyrhOWfRgWEbUt414mccFXDa8H3YNwjM2kKyfhkAAxsKysoIUV9hRmxK2zdC2HsyDdKsqZTmToqDcTpXQ/2PJAwVhq44T1ICAJ52rKyuM6C/trQPs+HMCe9ImLwUKJE8pA9wqkcPGbhWJzeLu3mu7m/d5ozZJ9Gd41rKyunSsgVhFZWV06YkVlZWV02f/9k="/>
          <p:cNvSpPr>
            <a:spLocks noChangeAspect="1" noChangeArrowheads="1"/>
          </p:cNvSpPr>
          <p:nvPr/>
        </p:nvSpPr>
        <p:spPr bwMode="auto">
          <a:xfrm>
            <a:off x="307975" y="-1524000"/>
            <a:ext cx="671512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52600" y="256758"/>
            <a:ext cx="8983979" cy="677108"/>
          </a:xfrm>
        </p:spPr>
        <p:txBody>
          <a:bodyPr/>
          <a:lstStyle/>
          <a:p>
            <a:pPr algn="ctr"/>
            <a:r>
              <a:rPr lang="ru-RU" dirty="0" smtClean="0"/>
              <a:t>Кто ты?</a:t>
            </a:r>
            <a:endParaRPr lang="uk-UA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88232" y="1166842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Открывания окна браузера в режиме инкогнито</a:t>
            </a:r>
          </a:p>
          <a:p>
            <a:endParaRPr lang="ru-RU" dirty="0"/>
          </a:p>
          <a:p>
            <a:r>
              <a:rPr lang="ru-RU" dirty="0"/>
              <a:t>    Нажмите меню </a:t>
            </a:r>
            <a:r>
              <a:rPr lang="ru-RU" dirty="0" err="1"/>
              <a:t>Chrome</a:t>
            </a:r>
            <a:r>
              <a:rPr lang="ru-RU" dirty="0"/>
              <a:t> Кнопка меню </a:t>
            </a:r>
            <a:r>
              <a:rPr lang="ru-RU" dirty="0" err="1"/>
              <a:t>Google</a:t>
            </a:r>
            <a:r>
              <a:rPr lang="ru-RU" dirty="0"/>
              <a:t> </a:t>
            </a:r>
            <a:r>
              <a:rPr lang="ru-RU" dirty="0" err="1"/>
              <a:t>Chrome</a:t>
            </a:r>
            <a:r>
              <a:rPr lang="ru-RU" dirty="0"/>
              <a:t> на панели инструментов браузера.</a:t>
            </a:r>
          </a:p>
          <a:p>
            <a:r>
              <a:rPr lang="ru-RU" dirty="0"/>
              <a:t>    Выберите Новое окно в режиме инкогнито.</a:t>
            </a:r>
          </a:p>
          <a:p>
            <a:endParaRPr lang="ru-RU" dirty="0"/>
          </a:p>
          <a:p>
            <a:r>
              <a:rPr lang="ru-RU" dirty="0"/>
              <a:t>    Предупреждение браузера </a:t>
            </a:r>
            <a:r>
              <a:rPr lang="ru-RU" dirty="0" err="1"/>
              <a:t>Google</a:t>
            </a:r>
            <a:r>
              <a:rPr lang="ru-RU" dirty="0"/>
              <a:t> </a:t>
            </a:r>
            <a:r>
              <a:rPr lang="ru-RU" dirty="0" err="1"/>
              <a:t>Chrome</a:t>
            </a:r>
            <a:r>
              <a:rPr lang="ru-RU" dirty="0"/>
              <a:t> о переходе в режим Инкогнито</a:t>
            </a:r>
          </a:p>
          <a:p>
            <a:r>
              <a:rPr lang="ru-RU" dirty="0"/>
              <a:t> </a:t>
            </a:r>
            <a:r>
              <a:rPr lang="ru-RU" dirty="0" smtClean="0"/>
              <a:t>   Откроется </a:t>
            </a:r>
            <a:r>
              <a:rPr lang="ru-RU" dirty="0"/>
              <a:t>новое окно, в углу которого отображается значок анонимности Значок, предупреждающий об использовании режима Инкогнито. Можно открыть другое окно, чтобы параллельно осуществлять просмотр в обычном режиме.</a:t>
            </a:r>
          </a:p>
          <a:p>
            <a:endParaRPr lang="ru-RU" dirty="0"/>
          </a:p>
          <a:p>
            <a:r>
              <a:rPr lang="ru-RU" dirty="0"/>
              <a:t>Чтобы открыть окно в режиме инкогнито, можно воспользоваться комбинацией клавиш </a:t>
            </a:r>
            <a:r>
              <a:rPr lang="ru-RU" dirty="0" err="1"/>
              <a:t>Ctrl</a:t>
            </a:r>
            <a:r>
              <a:rPr lang="ru-RU" dirty="0"/>
              <a:t> + </a:t>
            </a:r>
            <a:r>
              <a:rPr lang="ru-RU" dirty="0" err="1"/>
              <a:t>Shift</a:t>
            </a:r>
            <a:r>
              <a:rPr lang="ru-RU" dirty="0"/>
              <a:t> + N.</a:t>
            </a:r>
            <a:endParaRPr lang="uk-UA" dirty="0"/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295400"/>
            <a:ext cx="4845536" cy="2133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7467600" y="3581400"/>
            <a:ext cx="42672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Режим инкогнито не позволяет </a:t>
            </a:r>
            <a:r>
              <a:rPr lang="ru-RU" dirty="0" err="1"/>
              <a:t>Google</a:t>
            </a:r>
            <a:r>
              <a:rPr lang="ru-RU" dirty="0"/>
              <a:t> </a:t>
            </a:r>
            <a:r>
              <a:rPr lang="ru-RU" dirty="0" err="1"/>
              <a:t>Chrome</a:t>
            </a:r>
            <a:r>
              <a:rPr lang="ru-RU" dirty="0"/>
              <a:t> сохранять информацию о посещенных веб-сайтах. Зато сайты, которые вы посещаете, могут вести такие записи. Любые файлы, сохраненные на компьютере или мобильном устройстве, останутся.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60516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/>
          <p:nvPr/>
        </p:nvSpPr>
        <p:spPr>
          <a:xfrm>
            <a:off x="333375" y="0"/>
            <a:ext cx="1190625" cy="1190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AutoShape 2" descr="data:image/jpeg;base64,/9j/4AAQSkZJRgABAQAAAQABAAD/2wCEAAkGBxMTEhUTExMVFRUXGRcYGRcXFx4XGxgaFx0dGBgYGBsaHiggGBomGxoYITEiJSkrLi4uFx8zODMtNyguLisBCgoKDg0OGhAQGy8mHyYtLi0tLzIvLS8tLS8tLS0tLS0tLS0tLS0tLS0tLS0tLS0tLS0tLS0tLS0tLS0tLS0tLf/AABEIAKIBNwMBIgACEQEDEQH/xAAcAAACAgMBAQAAAAAAAAAAAAAEBQMGAAIHAQj/xABKEAABAwIEAwQHBQUGBAQHAAABAgMRACEEEjFBBVFhBhMicTJCgZGhsfAUI1LB0QdicpLhFTOCotLxFkNzwiSTsuIXNURTVGOU/8QAGgEAAwEBAQEAAAAAAAAAAAAAAgMEAQAFBv/EADERAAIBAwMCBAQFBQEAAAAAAAECAAMRIQQSMUFREyIysRRxofBhgZHB0QUjUuHxFf/aAAwDAQACEQMRAD8ArDmCWhRStKkqGx8J6G+o616GT1/mp/hux/EWE5EPYV5oT904pRSP4bAt/wCBSaix7KWilL3/AIZxYJSlxxK21RrkeTZPk4E+Zr2Kerpvi88qrpaqZAuImDB6/wA1elg/RFNnMOpBhSSDrfccxzHUWrUjz99USUMYo+zn6P8AWvAx7Kakefvr17DrSlKilQCvRUQQFfwnQ0BMcpiz7PFbBB5n40UlBmti3ehMaDIEIO5n20cwOnzqNKKmbFLMKG4dFMsOigsOaZMGgJmxrhMEMoUoTIJAkJEC1yeZqTE4MAZk6WkSDqNQR7q2wzqVJg5QoJKbjUai40vUz60ZfDvAV/hg0kk3h4tAsRiFquTfmAAfeL0OgkGQSD0oxlnMY8z7q1YcCiEKSINpAggnQ1l50Lw74Eq1zC6RrmG/l+tLXlTYJCQCSAOut6JZTBI5WpzhMMlLWfuwtSjuJgTG+m9DcCFkxNgmVKBAbKxYmLEX5+U2nfpS/iZuE5cuW0RBned9b351fe4hICU5YIOUHKOsxr/Skfabh33YXMqSYJ0kHSY5ViuCZzKQItwKLL2SibSRMWkxvNCYXGqah5IBIzJUDuDE6aGctG4dwd0rUTrABmPka1w3DStAUAogkoCQJgbqUfP5URPeda8G4vxfvG0NISpKRBOZRUTGgJNyB16cqVJykJSZESTuDO/MGwGh0miXGSCQdRajMDwVS0heZIBmAZmxjYdKMDtBJA5geIW0kKSlIVIIBgiORzEzPQAClC0TT7iHClNjMSk32n8xQQw1FxMDA8QBrDTR7OEgUaxhY869xisg6115hiPiao8IpV3F6bLZkyajLFNEA4ixeHgVAtqmq2qhU10oxAJipTVRKZPI0zU10rFNBIuPZTBALRWMMaidbPKPfRz6idqFV5UYmXga2unzqJSDy+dFqB/DRvD+FFYzrTCNuav6da4kDmcDeKGsITc6fOsp3jkRAAivKy94V51bjrTLrMPFSEA2WFd2QSCmytDroelcu7R9jXEnvO/LzNvHBW4hPMpHpADcHzirU12dxYaWwpbJbUCJKiqJMykbHW5E31onhGEZw+Ecb7xLqvGDlJEkiAkTEdY5mvHUBTZXv+E9QksLlbRV2O4GgNL7rFqW0gkltxoFGknwkyhWt0EGj2uGNYhsO4VYKVaBUwYsQCbpvsoeZqrcXS0G0JZQUKEZl6GwuCfWkk6xppQXB+K4jB5u6jKu+VQlM7EcjFVruHEkdFbmWTEYItlXfJUhtsZl6gqmyUIMwStVgRO50BqnOdoXi6t0KKc1ihIBRlT4UoCCCClIsJB0mroz2zU6yr7Th2e4RBcKgTmUZ7tDY2cUdxoApW0HmrpAXaACqQBMAHYE32H1ru4k5iXTaMGW3CcVaUB3gSwsjVOZTZN5gXUgbWzSQbAakrZMBVilWigQpKvJQkGqhhl5lNpIKiSYhOhAzSOUxB6E0c/xl1vIhkFJ8RXYFKhOZIUkyFbiVC21HewveKV23BSOessKUU04Bhc7uYiQ2MxGsq0SI33URyQaXdn8SjFjKMqHgnMpInIRYA+I5kAkgC6h4hpeH/AVNZUKSsZs6lBwKBQoqGTKFDw+hbKqCCo+wKjG2I9Ti4jN/giHLsnIvXIbJPly+XlS/uFIVlWkpUNj9XHWlfF8fxPDu5ioKw4IUsIavlBBNoKkqyyMwV7qd8A7b4bGthDqSlwlUJIJOUXSoLAAzZBJE+qdRUwrCMSziSN0QioEpI1BB5GmOEwwU3mvMqIjkLQR7CaaxAmAXkaCUkKGoqZIbUoHLlJ0M2navAivA3tSzGCQhspWQdfq9WLh2LCW4OomBzm/zpQ+rNlkHMLE8x+tG4dFqEi4zDU2OJ4vvVgmSR5wKFxzzmTIVGOR6daOxKVKSEpVlIjeB1qDiLYtF+Zo8WiQxJgXD8HKMyzlbEyed9BWPY4rPh8KBYJFrdY1rVa1KSEzZO1attZUlWVSiCPCnUz+WlBHSHGMSAr2H8jRGBxiUoSkmInYnUk7edTshwx9wAnfOrbpp8qDewsLKeR+G1Gr2i6lPdDOJrQpsBJkkg+7WeXlS9GGAuaNbYqVLO50FcWvOVLCClOUZj7KFw/DFvSvKSJAABAkkxqdEiZJgwBYE2o1bRcWEim7z4aQEpAkaDYdT8fM1hYgY5hKtz+EVf8ADCEp+8fhV9E29kmTHP5aVXsXhQkwDmBuCLSOfSj+KcQKjlBknU8/08qhxLJAFjAAEx9bzR0ma+TBrKoGBFK2qHcbpg4mhliqQZIYAtJFDuHnRryZodbNGDAMAcqLJNgCSdgPlan/AAvs86+fAmE7rVZI/U9BVz4X2daw4keJf4yL/wCEeqPj1oHrqmOsYlFnz0lQ4X2XiFvC+ob/ANf6e/lRmOAqxY33VX8cm8ak6Aan2UpXLm5jGUILCVvHJrKYOYKSFLskzZOtoF586yrF4kbPYy0PMkKSFJJi/wB6pWVQ5WMEaXA99VvG8MWFEaTsDaDy6VccIogamDJI2MWMg21vUqsAhWqY1um0/wCE29xFQoyU+lvlLzvqDn9ZS2OyocQkpcQly5KXFZJE2ySmDYc6Z8F4cyzDSgVOrJlTakqSkgGM1wISCSQZFp2s8VwjWwXyuQocoB19k0zwvCG8pK0jMtOUgDIcusGLyd/dzrqlZbXvCSmxNrTnHHW2HQlnuwWkGUlBLSlLIAU7YkEqiwUlUADrVb4t2OWlXgUQbw299yrUTlUfu1cpJSbejc1fO2WHawTfftlRckpZQo5hnie85wgeLeTlG9cq4IvGNElp5aUqMqSTnQonxEqQuUqMbkTepa2toobQD5CfEIvNFsusrCXW1oUClWUpIKgDJyzGaYMQY0vWnGnfFnSCCkzl08KxJSdiLxytV6wnFsyAl9sJBEnIM6JgqksuEiYGqVCJtQjnZjCYhZLbhGb0kMnOTfxQy4Q4FX1ClJEC1FS1tKqLK339/OJTYXupjPsfwBw8PedbELdTYE/8uVAZRzKCtUG8Kb5Ut4H2axRcP2clBA8XI6+FSTZfkQavmBx5Q6ENwEIhGQG3hsQPL0QeSU1JxztQzhFlCG1qecT3mRCcylG+iR1B+NeijtSQggG+f+wGIqVAFJAGP9yocO7XLYIbxDZbi3okoHmg+Nv/AAyJ9Wn7jbCgMRh0HvIXCGyFNrIGY5cohSyRk2P3kRpCTE8ZW/3gxGGCH0AOs94nNKdFBSTqLGNpGxiQv/iEUvJ75qGsgSoJg+NJkOAQOljMQCNLhU0iVRvQWMbTrFX2tn9xKzgu0GNwDqmnZWEqIWy7sTc5VaonW3hvMGuh8C7SYTGtwlS0upE90SUuApGrUGFqttY7xpVe7dYzDY9lrGtyl0qLRCk5S6lIBK4BPoEhM7zHq1WuG8FbBC3ApUEGAcvlBFwqLzNrc6HU00ZFdhY/v1ldMncROzcOdWU5XZzlKF3TlMLEpCxJGcQoGCRbWjQ3NUfgjmI+xYsPOl3uilppyPGoLGpULkFK0KG9zJNOeA8WcQe6xGZRG9swFon8W/XqahNQA7ZXT0b1FLL06SxJBFwSNR77UY06o78/z/U1uyhtSQQqQfZU4YSKzeIjYYOW6gxOHMfpTINjrUGOebaQVuKypESddbDQV2+bsitnBG8wKnwrUH62M/lWYPi+GcUEIcJUrQZVCfeKZdwmZvWbpuyaZfr686AfZ8XX6HzFNVJH1/WoVtJ1JNcDacVvF6W60xB2FFtkAlK7HnsR+Ve4nu2hnO3M0YaAUMGsymbd4oWnYVWeJ8RMlKTJOp5mjOIcfTdLacylarI+CRsKgwXC1Ze9UBM6Hl+Vb85vAxEy0lJClNLdSCCsAkW5DLBUreBTXEOLX3iZIZWpCkJuhSMtyARe5g36+QPX0qIMqJgAk8gJPwpgQdYg1T0i5xvpUCsOTtViY4I4rWE+dz7hTPDcEbTdXiPWw9w/OiNdVgCgzSm4XhC3DCEk9dAPM1YuG9lG0wp3xnlon/3VYBAECAK8KutIfUO2BiUJpkXJzMICRAAAGnTyG1LcW7AJ0HM/V6nKlq0TAm5VuNJAFhfnNqhbwQkEkrVEZjyuT5DypSDvGPFGIbUucsp0OYiZnXKNo6+6g1YNKZgEqzK8RMnYC/tqwvpgCYH9SDSDF8QSNLm56TII+VXU7yGqQIvxjd4/f/7f6VlDYnElU9QPeLyOWpryrVGJ5r5MYYbEI2lP8JI1MqJjUmm2FcWD4XARPrJ2tumOR51U221i4INgYI3tYexQo5Ljg2BvFjHWb7X1qaqO4l1EqeDLbhcesRmb/lUD75yxp11og8VQYTdKj+JJAAiSSSIsL61UG+JqGyhqdJ0sfYKlw/GwTc++2vzEVK1FG/CWpUYdZW+P8TGLfKkeJCRkaSJUcs3UUpBIKrnTcDaov7JWACod2L3Xlb1EeuoHQcqtrymnUZYyj/8AUotH3tFIPtBqqY/sK2oy3iXUnfvQHJ5StGUgjnlNeHV/pWpdi1x7/wAfvPPqUwWJY5+/vmCPDCpHixCCQBZAU7YDLr4E+dzrSXGcSw8hLLLrqlEJTKkt+ImAkJbGYmSLFV5FS8T7G4tPiQkOka9yoKJ/eS2YXPMZY/Ir9nHCFfbC842pIw4CihQKT3hkNiFCYHiWNwUAb0FH+ntvCte/bj+ISIijceJcsXg8Xh3E5mVLbQlCc6CXCYEqJklcZiqJmBAm1ZilYfEuM4gqLb7B8K0wSU3zNrB9JJlW4IzGDerc3xtJF0LHs8ufn8KgxreEf/vUJJ/FoobWUk5vjX0yVmpqEqIbDqJxWk7bqVQXPeVJlbeGdOKLn2h9YykrAQEtyVBttKZypnWSSbVWTwbvnEurT9zJU4oDMEhMkhUEEafEeVWjjHYfMCcLioP4HYUJ5ZhBH8qjVL/sjFsYhCMQ0C3IK1pUHEBsElalRdIgKgqAuKopauhYhDn8efrO+Gqk7jn5Sz8U7IqCUfZ0hTYR4UiUnxFThsrqo7yIqoq7wOIbUogZkhUpgwSM6iCLWk+QFMezXG3kOrKXFJ7xTilo1SSqSZSbTM31vROH4UpxlQbQtKci0pE50yUlA7sKlaIKpsSLGYqCvq0R9tU5tcduv1xPUo6R2o+KnG6x79O/z/1LHxTHuPtIGcoW5lWpKMohRSldiZzlIyzOu0RVN40eJNKLvfrcSCB3iQAQYBGYRIseo1vVjeVkSwcpWVFEXgJLfhVJJt4ZBAG+2tScdWn7O8mSZ7m4E+mpKN7ejJr5TR6uqKyIcgm2elyBg8z1/E8NCR94iPh3F+IOJAaxjjYmIITBkBX4ZzXPup4nG8QAy/aXlL9lutk3PlYe+q3hMUEq7tKoymDa6rae7lyq64FxQyFItlSJ1iZG+or7SmwAtYH8p8zWZzwSIHgOIY5KgHH3T5/7VPx7ieMiELIB81fO3wp2zw9TihNzT9PBUQM1/KseqitewjKK1CMmcy4SMeTmL7nshP8A6QKsuAViQklbzpPVZq4M8OauAmCNbmhsRw9KgQgwb2NJasGPFpUAQJwztr2sxqXihrFPpA/C4ofI0iwvH+KOqCEYvFqUrQB5cn3GrvxfsWFPuFxYQEhSlaqgJGY+iDBjn7Jp/wAG4Rh2cMFg5EKE+GylQbhSiAo6RECOVVk0QAFFzEiq1rnAg3YNjENL/wDFYt55SknwrWp1De4lSlanTwm/OgePdqTYvrWhRzEN5SVRoCIEJSb3gXB1iSB2p4+47922MqNgAR8qrH9hYlwyGHFE75Fn3kit+Ev5nNvwixqVbiXTso3iMcQ6zkQw24EnvFHOopyqvANri03rrS8IkjLoOQtAGgqg/sm4a41h3kLSUKD5kG0eBH6V0Q2rzK91qELK0sVvIEYFserPnf50ShMWAtQ68TFgR7BWmJxCUpKnHAlI1KjlA8ySBQFWPqMwED0iFrUBqQPrlQrr4m1aAJUmUqkEWIgg9QRrQblklRNgCT5C5rtoE0Ek5iDtHw/iOKeCcO6GMOnKCsLKVEm6j4fEqJgCQLVYMClTbYbWsuKTIzq1UJOUq/ey5Z6zVW4b28RCitEDMiBJJyzCydpy3r3spx17EuqStAKIUQtKSMpmyVHTSetqUq2YmPY+QYlyZxQBg6VmIxB2EdaU8UxndQExm1vsP1191K0l59WUrURmgwIAF7mPKvQo6dmXccCeTqddTRinJEL4jiRfMuTyn8tqR4hydBRTuHShRT6WVWWdjJj4CoSvwnaU7dEz8yKqCBZCa5eBlkiSRvFZRGJOvt63zH/TWU5eIk8xoxw9oxCnAY8/wjl+7R6OEJiA6dFC6AfSjy0oTDpVy578vb1HvpkwlQ25ct/bUFRz3nq0qa9pH/YKjo40q83SU7pOxPI1Ejs27BsyZAmFm8Dw6p5xTtlZ5H4VOhZ5H4VP4zSnwEiH/h9Ykhsbn0gbmee2nuqB7hSgT92rfrsDNjzkVZFPx6pqE4hPXfb30YrOIDaemesrysAZjKoX3vuRv7K9U2uB4rDTMCYEAiI8/hTh19J3V7jUK3BO/wDL9bVp1NTtFfB0DzFJQ6B6nvIvrF6nZU7HoJInZY/Pzqx4HCJy5iAo8o06fxUJiMbMo7opTbaCDzI5VnxVQzv/ADtOOnvFRNpUyd9Mp+Xl8K4x28xYexzoTo0A0I2ySXB/5q113PPsUA399QY7hGHfH32HQsxEqTKh5K9JOmxFD8S5OV9v5jKelSnfafecn7F8POIxKGxMEd4vogAE+9Sgn2107iLYabKUlIOQhIsLgeECesVpwbguHwbiy0hSStKUwSVAJSSRlzGfW3J0FOcrKozJSTpKwJ6AGD7hUGq0tbVatajCyKBbjPU8RiHZT2bu5/ac0wreLZCgXEujNAkpXYSMwgkieumWjMTh1rZypbAUpSSolZMkTeSBGsxFdJZ4UyRJaQeXhH6Ur4jhkNnwNxpc+j1JHOPrne9Og9QVGQbgb3GP1tz+cH+4q7VY27GcuwvZZ0KzzIJvpM/npV24BgFBMG9zMmfWNN8IsWSEp1kRtr0H0aaYLDRrH1Jphq2a1okITkmGcLwgQnrRDrMkEkwJkc63SQIqJ1zlU+SbyzCiLcXiFJKspJzDU68uXnQLBWsgLKkp5JMH2q29nvpi8zOtaJZFUYtJtzboSvAtlrIEJywRAETz051UuK8PkZU2SLADQCrsxMCgsf4R4W85nTTrr9aigo1fDaHqKIqraUbA9nh3iVq0Sc0TuNPjenXduBeYLT3YtkyyTYXzTa50jbrTg4ZB2/L61qq43h2OPeISUQpYUlYXGRINk6TsnY76096hqnJk9KkKIsJZcAsHNFiT5Tb691Guj6n9KA4cMogxmATmjSYvFYcc9mKglHchfdn0s8yE5h6uWT7hUVRrNPUooXTEkUIOnwP50Ni8Ay+tvvrhBKkoJ8KlRAzDeBNutMVQo9apPaDsZi3cUrEs4hABTkDa8wCUlISoAjNrc6C5oHLETqaqGybSy8NaaZR3TJ8CSqBmzZZJUUzrqTrRbCvEdSCNIm/P21Uux3Yd7C4hzEPYhK1OBQUhCTlJUQrMVE3IIt4dzVyBCSa1OMwXGcTRWCaJksJJ55E/nUi1lKTDarAwPCBbaAr8qS8U+3uulOGUhppKJ7xQCitzXJBmBpJi19dKY8MxLpaQXkhDsQtIiAoEgxBIgxOu9EHF7WgtTa17+0rpTmWVOSq5MDedtoAFqtOGwiu6FwmROlgDfTe1QnCIUSdN6mbUUWSsx7wPYfOrqlbeBtxPGp6BUYl8xLjcAEkKABSoSFAwJsLDURGnWlWKSYIHTztb8h7quiXmynxgGfVA1PONAba0k4m+lUBKQlNojUgwJPMyfhWU6hJsY+rRVFusrDoVvOpN+ZrKsHCuHpVC1iRsNjO/srKa2qVDaJTRO43cSBx4XIKjOaIPQD5itXcbB9f+bmonnyIoNpyscV0+vhTfDTtAWq/f6THuIK0lY2nvCNAnr0NQI4k4QYKryr+8V+GMvnNRvKOkGbjcXGo5UNhnum07afrY2pgRAOJviVCefaFnEOkekra2ZR/B/pPvrwFw+urXmr97md8w91Z9qvttvzi/skVi8ZHrAfpfKfblPwofkJRm2TDsNg3DHjUbzEbxly606w/ZZyLuAW3EnRQvf97ntVWHHsos4JjbnY/JXwqVfbNQ0eX7b2vOo6fGlPTqn0+01atJfUfrLtwzgSmSVB2SdPCQLxqArxafGoeLYZwlAUUGL5ouTBBEbJv10qiK7cPHR1Z+Gs8uUD40MO0byj6ZHUyfw3+JoF09S92Ii6mopn0g/rL21ggNSPjyI/Oj2EpH0apDXEHiJLkc7aXEb8po3AcUzHK2tb6gbhlsuRr6SgcqbRqRSqi25jqTluLy34lCCgzsCZ5RQXCVhxtLiCFJUAQReQbjSlfDX8Ri0Ooa7tpSApCkvE94FHTM2keEHnmPlVBwfZrCst5HcQ4MYyQHMIrwh2B6LSmElzKqQUuAmLBSReApVFAIJlJpscztOFSRKchSBYaQbaiNPbFaLTqlUq1uQNDtYDTSufN4YgEsYR8NmFj7Q8QttVpCUy4XW9ZQpMyDEyAHGG4WtQCg60AbgNIMX1AUpZMZri0pIgRcVm03vOuB1jZ5CWzmTvYg/lRWHfBuKr6MGR/zVqSLGyRBHMJSPrpoWjFBGpBHMUzwzaINVbywNvyI3FYpVI8JjwpWYHe8fX+1WRCgoVO3lMoUbhF7rtRpeBojF4M6pvSkAzH19a01bMIhwymWVAsKr+OfcDycqCpBz5iDBFrWmjBiiEwTf5Uqxy1QSkkUCUs5jKlXGJDhHF92nvUZVGxSFbXvryojvki0L5+mbfGqyvFul0BSzcEDaDqP0o9nvAD49fhTqlNgLKcyZLMdzRqwACQJve5JPW59n0K3ymCnxXWF+0RbT0bTHO9C8ISSTnPokQR7asqWQRrXn6qk1RsNaevpai0qYFr/APYtiIJMedqLbxST66PfUjuEB190A14nCpHqJ9wpgAtmLc4xNXMQmP7xA9tLnVgJUvMClIJJBkQm5+VMncKgi6B7qFZShBIAgG9hvpWkDpFqWvmVD9nfatOMXiVJSW7tqylwrsQU572SfCAQLaa0D2F7XoxLzmHCClUuOpXnK+8GYSSFXSoggwLa6VfU4LDhRWG2wsgpUoIAUUk3BIEkSNOlaYPh2GYENNtNDkhCUfICaWFsbxxYETXuzpNz9TRQww/Er4dOnShw7cn6jlQPHkPOsltheRaykZhqEk+KLi8dRvREkC8xEDsAcRieHJ/Gu3UdenWg8TwROXwrUSIgGIMEGNNTFV3B9lF4VrO3mViQ4lXeZilKk5hmQUyQUlM+leTVv76up1mM3U6WkvpNx8rfT2gWDcC0gptFiNMpFikjaK8qPGZm1982nNNnED1tkrH7w0PSspvhlsrJvFC4bn5GIe8OWP3T8U5vnWyiokeZH8qvDyqFrECAIMwQeWkDTpW7uNPQafAzI8zXpE5nkquIC5hlqHWP+1JP50M1hheVaSrXYKX+oqd94kzJnXl8tKXhUE7U5SSIWyGfYkRJWRYC0nUIB90GgnsGzaMxi17WEwbXvPwojvZFgTptOulYMK4raBJFzGk/oR7K0FhyYZRDAiw3aE7fxXte/kK3JEyEgaaRFp5A8zULmOaCu7RnfeIs2ynOoK18REiOe9NE9jeIYhClFTWEkSluStZsLLWmyJ/dnyqWrXA6xyUL9JXOIYtKTlWoZj6KQCpRJ2SkXPu3qXGcP4g2wcQMGtLYF1OAZgn8RaBzpT1Om4rbsXx3+ysU41jMNBURmcyy63NswOq2iL+H46VeMd+0bviW+Gtd+rd50FDKNdR6Sjpa2u9TGu5NhHeBTAuZF2N4Lw3EYf7Q68cQUj7xL6g2hkxcFpJCQOSiVTsa84FjVM4lbPC1fasMfEpCyUtsqP4HTqDGwMxub0r4P2Ibzl3EDvlqVmypRkZBNyAkbTsbdKsPEOz61KS9hSMPiECEqEZFpHqOJAgp+UDlXGg3JMwahQbARsezynnO+xTvjylOXDy0nKfVUue8WPaKkwXDmMO0UssoQACcqAASQJ1OpPNRqLs9xtTxLD47nFJHibOih+Ns+sk/DrrTUYZSYtPl0rKYVesNyzDiV/B48rUUOIDSrKSO8z5kGwMwBIMggTFrwROr61NkqaIBN1JJ8K+v7qts3vBgQ7e4ShagtTfiEkG+4g6HSNqrHafELQvu2W1LVIzuFCi2wFn03ijlM5ReBJygzVIq0+sialVPpEHxvaNpPjV4VaFJMLnWMs3sJnSLzF6T4vFrEl5XdAmA0IUsn4gHe0gi4Ubip8fwx7CE5GV4rFOBSmcQ3ErSSJafbUqEsxsmxAJGVV6UcI7LY5boW/hnR/KEpTMhDYzHKgTYVw1CHg2EP4IgXIuZcuCOHJmKYHqyqVR1tHxqycNxgQnxf7Ur4Zwx1S4W0pCEjePEdgINMOI4A5DkQSdgDr7zU1RkY8ymmjqOIbieJgCwPnSF3ioB0jrYmtHV4r/8RZ8nED5qqqP8D4iTZhwjq43/AK62l4Y5M2oKhIsJZDxVO6ordriiFT4h9GkZ7O4wj+415rbt/mqJrs5jwbMEA2/vG/eZUZ+dN30rcwfCftGPFEpUJkTbb6+hSp/tPkspoK0uDE8zEHembPAsbopsgcwtBHxWDUeI7DvOD0sp/ej5pWawVafBPvC8NhwIHwHtalbjhLawgJRABEg+IqJ8xAHlV+w3FWiB6QtuP0qicN7D4hgrlKXAqPRdyEAT+IQdasbbKkABSHUwBMpCxp+IR8KkrspcleJRTB22MsreJbVosfL51JVbwz6QZzJ9sp6+sAPjT3CPpO/156VP4q3teHsPaTml2KFOda0caBGlMgERB3h5++tVvGNfbc/Lyps5gxyoVeCH18Nb0UA3guFcSokTcdRPwJofHuKSqAIHOPzrZeEUlUpNwRGvu18xpRauKpFlIUOcQfmQfhSq9Jqi7UNp17ixNotXxJwgAkQPj1PXyorBrzgnQipvt2G3gfxIj8q1xfF2G0FQUlRGiRYk/kOtI0+lro+WuO1pga2S0D4vxBLCQVXUdEzc8z0FZVO4txIvKzK1vt9eXsrK92npU2+bmQVNXULeXAmzb0/X18KnKDHsB9ijA+NeNL2AAm46d4FyJ10CRblU4yJuo2ETJAAALZveBrvRXzAF7Yg5ZvrIBOlpGXMDJ0nTetF4RKVeKDHhPkqDN9N7iKR8X7aNIBS0O9VESLIHhI9LVWo9ER1ptw/sY/iwHce/lQqFDDs2GggLOn/qP71EK4GBNNFjkxe92iSVd1hkKfeUB4WhIEJTEqFgARtMUi7Yo4i2EnFJLbazYIIKAZUcqignxX9Y+Vdk4VwxnDo7vDtJQDHoi5I3UdVHqTVc7adrMEyhbD0YlarHDohVzpnVo2ZjSVdKRVYnkyqkoXgRD+y/tnhGmxhnQ2wvUO6Jd/6ij6K/MwYtGlWHi/7REBRZwTZxLv4tG09SdVDqIFvSrnPAOxjjpzu/cNm4QLuEHYk3SI536CumcI4Uzh28qEBKT6o1X1USZPmb8qAUSctj3nNXA9OT9JXEdml4x0P8RcU+5EJaR4G0J1y+G5Ek6EdSaueBwQbSENtobSLBIhMe+9B8SxjbABccyhRAS0gStR1gJF1WvNzzqPhHHWXnFNJbcS4kAlDgKVEGwI2ImqFVF9IkjvUbLGWFCSLmfP8ArRrPwoLDRcg+aZnXnzFGE6Hn/tSnPSMpr1kXFOFNYhIzApWm6HEmFoPNJ/KluC7TuMOpw2OASpRhrED+7e5A28DnQ2+EuluQK5X247WYbEOt4JSsuFU5lfxITnjL6SWZTEgwCsTAVYVMyi1zLkJ4l5d7Xofxf2DDupSu/eOz6MattSIW78BB1IgCcZ4uvhRS0hP2hD2YoQVfepXuVQPGgnc3oL9pGE4YxwpAyIASmMGWSM+cwpKkL3TIClEzOtzFciL7rqi8+4p54hMrWoqKUiwBmwIsOXiNI5jhOycB4whlMlola/SVokb5UWgJHL+gFlb42mASmJ5muA4UDaCRKtjHM8hpqJsRXR+AdjnFhp1xSU5rhKkgxuBawm6hArZ06EOIDcRRKnLTFVtzgjgWFEoUkEWmCY2uIvQeN7cYVDhbe7wKBylISFJB6wq/K/LSsnSw8S4iGkBeWRMa7QTNAHtIiJ8MWk5hadJqs8c7RYPFBlhK+8l5sKQUqBymUqEmBuLzTV7sPg9FpUBaCFki2gIVI/I106GK7UIAmExMTmGvLzrZHadBiAm4JHiF41j3VTO13Y9vDsKeZK1JQUhQXCpEgEiI9G1zM3qjpeUiFRBEZZEg6EDXz153FbOnbk9o0QSShMCbqAPu93vFantKgWOUEmB4hH9K405ikqUDBQmBlV6UAzIIBunNIvoIsRamGBx5S9mISFG4CjmbWnUFMKgEW3gQRbSunTqJ7RA+s2kXIkgyAJJBzQR8OtGscQz+gpOaJKZvHMXuOtcpZS84VKS0sRdTUHILkK7vKbXm3hUOoNWHh2KW2QlAUSmCtteZRyqAMNkEg6kWgkg2gV06W0cSPrISr2QfeKlaxmHJujIeY/UXoBpkKEpJgbHW+kcz7qEciTqOhpoppUXIkr1Hptgy1spSoS25+f6GpEuuDUT5X/Q1Si5FxIPMW/Oime0LqLHxjrr76UdABlDb5Y+nEMa2/qH37y4oeBrZSQaQYPtEyuyjkPXT2GnDb9uY5iu8N1w0YKitkSJ1gT9c/dSzFMkbT/XKDzHOmylTpQj6730ohgwWsZX1tAiIiYA1F7yd0nT40nxuHHq76A2sRIMix0I9lWVUT5QT/mH5j30ixwjL5IHLnVVMyWoMSsYlBBEiJEjqDvWVvj1SU+0f5U1lWrxIzFT/AGrBWlvDNqfdhCQEzEjyuRfa3Wij2Ix+KQFYjEIbMSGYKgDAABCSEg2F/Eau3AeFMYdJS02lANzGpPMk3J86Y4nFttIK3FpQgaqUYA9pqM3bmWrZeJ8+cTwTrDimnkFCxqNjyKT6yetWjsh2/Xg0928FOs+qAfGnombZfPTblWftC7Ws40oZwzWcoM98UwY5IGuXmTy03pTwrs6gQp451fhGg/i/F8vOsp03Y+TjvDd1VfP+kf8AEe2GP4jKMOPsuHNiUqOZQ/eXYq8kwOZovgHAWcPBAzL/ABq165fw+yvcOQIAsOlHMqq5KCpnkyGpWZ8DAjzAAEydAJPXkPaYFGIdspw3IiOUmwtyHLpQGAMtuDfwn2A3+YozDQUqSqyVRfkRcEDf+tY3MwcSrcWRiGsQrHIU2pKGiFBzNKRMkpgXKj5TpW7OCZcZ+2Yl5QWtAKi24ptKU+q22EmVQToZJJPlVlewBUkoORSDIIzCCDYzME26ULwrslhGVhwNpzgyIJVlPMFXo+z3igYC9xNUm1jzDexCHhhEF8qKyCPF6UZsyc37wTlB6mrS2NOg+Jv+dCIOhPpbDbpbb8/nWcbxF7HPKwOEJDabYnEg+gN22+azcT59alqGwlVFbtM4pxNPEMUnhzL/AHaPF3zqSAVhPpMtc1HQnkDrBmy9o+E8Pa4eWcQ0kYVtICUj0gdE92de9J31JJnU1TO2v7PEMs/aMEFJLScykFwiQgT3iFn0ViJiQOUEXr+C4jjuJlv7Q0p5lgiRnQ3nVHrHdURJiwO2aajO5jLvKoi/s32VDiAtzvC3/wApBUTCSZzDYAk7ATryp812ZZSFAJX4hB8R2IPzFMOJ8bxyCEs8MJjUlYUkDYDKU/ppQ2E49xQrSFcMTlJAPiy23uVmPOD5V209p25e8a9lux7Knc5SrKBCpUozO2t66MpACeXL2UHw9wgBKUADclQ16DU+Zij/AK1rMzbyBdk5lagE+XlXKMXwJpxalqZJKiVHxuaqM/irpnGX3ktL7pkOLkBKS4EAg6nMRaL+6qi5xDHCT9ha/wD6Z/7a6xmbgIiwHZ5lDqFBkghSTOZzY/xV1gxpEnl+tcvc7X4lJg4JAP8A1j/po3B9t8aVR9kR/wCaf9NCWHeGEY5Al8ewSFNqaWmUKBSRsQqxHSub4/sy2HFhTUmTJlV+tjFNX+2eOSY+yNe1xX5Jpfiu1uLUZOEZB/6i/wDTXbx3m+G/aCr7OtKMlrYDU6AQN+QFTNcCaCchZBRJVF7EwCQZkGAPOK0/4lxe2FZ/mX+lRL7TYwf/AE7XvVXeIveb4T9pYuHsBpGRKfu9AdSmdrn4THKi2uzrLyQVoQopGVKjJMawTqRJOt71WcBx3HuKIRh2bCTIXEHQH62pr9o4gBmbZZ08SCF26pIIzJ+I66k1BYXEW3lNjGz0JAQfRAgKBnTX+IbXvYVGtHhJX4k2CVA3k7A9BsenOhmWMaq6Rh0IIlSFpWog7iyhmHJVj0FVvtL2uWy4prBht5TOYPoJJMgyvIm3eJSfCSJKctwAJpiXXmJqLvGI/eYMZknMkancfxDbz060udNOODpQ+2HErCHRZaEKzhpwek2TZVja/wAaQ/25hHVqbLzbbqVFBnwgqSYIKTBF9026b1UtRT1kT0WHSQumt8Hxd1k+BVuRuK9xjCkGFCJuDqCOYIsR1FLnafYMMxFypxLnw3tW24QHBkVz+vrpTh1ciQcw5j9N/q1cqcozh/HnGdDmTyNKbT/4x6aj/KXHHJtzH1rSHH4s738WYzedqZ4TjLb4kHKr6+r0u4m30A+R/Q1irY2hM1xEWKcBKY5XtvAB89B76yoVg5oIjWsqpeJM3MacV7ZNtAhqHVjr4B5q38h8K5/xR7E45YU+4rINBEfyI0A6m5rZASDlFwNzFz0nQVMFjp/loEobvV+kqapt9M2weBS2IQI58z7d6PbQaEZc6j/LRKCk7j3j9asGBYSVhfJhzM8j7qPYnkfdS1iDEa8ppk2tKeqvOQP1NCTAtG+BUUEKvPKNQefSmSFtqvJR0iR7IuBSBl0a399MGXBy+NKZesIHpGyAgevPkn9Yolt4D0R7Tc+zYUsbWOXxpJxzjTi3U4HBDNiV2UoGzKd1E7GL9BG5AKHsBcxiXY2EG7d9sMmbDMK8Zs44D6PNCT+LmdtNdLf+yriuFXhEMMeBxsfetn0lK9Zz95JO40sLRFDtfs3wf2XuFCXdTiPXz87+r+7y63rkvF+GPYLFKYzHvEkAKbJBUFjwxFwVAgZesVE5LS5FCiwnSO3PaFeNfHDsIrwA/fOC4OU+IW1QkxPNUDze8LwaGGktNiEpHtJ3UeZJuaQ9j+CDCteKO9XBWRtyQDyTPtJJqwBdOSnYSepU3HEnz16FVHk+o08+teIF9QfbHziuIgi8Z4PnRjHiUBS8KgRTLhKbFVKbAvHpkgQgYcXBn31EOGp5minBvyrO8sI30pNzH7V6xPjuEIgyArfTT27UkGCLapT4hy3H61bcaIbVSRP17zzrjTWoMzhWek3l47QfEPCNKDLqTaBTnFYdK03F+ehtSLF8GUkgpc6wofmP0qR9M98ZnoUtbTt5sTZISBFqAxuIABrF4PEJ2SrolX6xSxbTi3m0LSpIUtIMiBE3+E0k0nBsRKhqabC4Mu/Z/DZGQSPEvxn2+iP5Y9pNMq0S5Ule2ihVCieA7l2LGLuN8WRh2wpSkpUVBKAo5QtRkhIP4iAY5muGcFh/E96tPd4pkqdWj0EOuINvSI7lwulCVA+E5jGU2Nk/bdjJcw7OwStZHVRCU/AK99Vvs7jWH0uYbGLLZcQhtvExcZVBQQ8T6SJSmCbgSCoCIRVPmtHUxiAOOJeUpL0YfE3SpwgoQ4d04hP/AC1zqsCDPiA9KnPAeEuYx44XGAoUhIh9RAcRMBtEmz6VGyZM6lKotQnG8AtlYw+PBBA+5xSQVeEaBW7rYtb00TaRYy4x/wCzYdnCYgFxDmZ7MhclCc2Vk4dXoqSAFLym33o9E3CoyP8AjPAsTwlrvGnvtGFzALZcGXKVGApMHwkm2ZMaiQoUjVxV9xJcwq+9AEqZWgd82BqYRHeo/eTpuBQmM4ni20pJfOLwqvCO8JcbVvkcSo5m3BYwSFDVJIvXmB4A5ifvuHBwqQRmbKglbKjJBQ6SlLibGDIUNwdaIOy8GCyK3InjPa5R9NtJHNJI+Bn502wPFmXrAlKvwqsfZaDSjiLGZZbxqDhcVs6U5W3OReSkQCf/ALqLcxvSTH4JxheRxJSrUbhQ2UhQspJ5inJqXXnMS+lpsMYl/RKTKTB+ulOcJxbMMq9fnXPsB2tebSElLbkaFSfF7TvW7vbJ7Ztkf4CfzFUnU0yMyUaaqpxaXd9AzCOv0K9qn4Ptu9PjQyeRyfO9ZWjVJaC2lq3xBcKkGZFeIFZWVUk1pOgUQ2Kysp8SYzwXorO8D4mimKysoO8Aw9imDNZWUBnQsGx8j8qU/sRSCjEuEArKkArN1GQSZOpvfzrKyotRyPzlWm4P5TqSa4jwzx8ZcK/Ee9xF1XPhzBOvIAAcorKyp15HzlD+k/KdDFTYX0k+YrKyqmka8yfBiQSbmtsNfNN9da8rKUesYOkld9Xy/M094Z/disrKVU9MdS9UKoXCaqrKykjgx55E94h/dq8qS4dIOomw+ZrKymU/TE1PUISgaedL27m96yspiwH6TVQ8RrZIrKyiMWOYUjaihpWVlaI+cN/a3/8AMD/0m/mqqbFZWVK/qMpXgTo2F+87OuFfjKCvIVeIoyrhOWfRgWEbUt414mccFXDa8H3YNwjM2kKyfhkAAxsKysoIUV9hRmxK2zdC2HsyDdKsqZTmToqDcTpXQ/2PJAwVhq44T1ICAJ52rKyuM6C/trQPs+HMCe9ImLwUKJE8pA9wqkcPGbhWJzeLu3mu7m/d5ozZJ9Gd41rKyunSsgVhFZWV06YkVlZWV02f/9k="/>
          <p:cNvSpPr>
            <a:spLocks noChangeAspect="1" noChangeArrowheads="1"/>
          </p:cNvSpPr>
          <p:nvPr/>
        </p:nvSpPr>
        <p:spPr bwMode="auto">
          <a:xfrm>
            <a:off x="155575" y="-1676400"/>
            <a:ext cx="671512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1" name="AutoShape 4" descr="data:image/jpeg;base64,/9j/4AAQSkZJRgABAQAAAQABAAD/2wCEAAkGBxMTEhUTExMVFRUXGRcYGRcXFx4XGxgaFx0dGBgYGBsaHiggGBomGxoYITEiJSkrLi4uFx8zODMtNyguLisBCgoKDg0OGhAQGy8mHyYtLi0tLzIvLS8tLS8tLS0tLS0tLS0tLS0tLS0tLS0tLS0tLS0tLS0tLS0tLS0tLS0tLf/AABEIAKIBNwMBIgACEQEDEQH/xAAcAAACAgMBAQAAAAAAAAAAAAAEBQMGAAIHAQj/xABKEAABAwIEAwQHBQUGBAQHAAABAgMRACEEEjFBBVFhBhMicTJCgZGhsfAUI1LB0QdicpLhFTOCotLxFkNzwiSTsuIXNURTVGOU/8QAGgEAAwEBAQEAAAAAAAAAAAAAAgMEAQAFBv/EADERAAIBAwMCBAQFBQEAAAAAAAECAAMRIQQSMUFREyIysRRxofBhgZHB0QUjUuHxFf/aAAwDAQACEQMRAD8ArDmCWhRStKkqGx8J6G+o616GT1/mp/hux/EWE5EPYV5oT904pRSP4bAt/wCBSaix7KWilL3/AIZxYJSlxxK21RrkeTZPk4E+Zr2Kerpvi88qrpaqZAuImDB6/wA1elg/RFNnMOpBhSSDrfccxzHUWrUjz99USUMYo+zn6P8AWvAx7Kakefvr17DrSlKilQCvRUQQFfwnQ0BMcpiz7PFbBB5n40UlBmti3ehMaDIEIO5n20cwOnzqNKKmbFLMKG4dFMsOigsOaZMGgJmxrhMEMoUoTIJAkJEC1yeZqTE4MAZk6WkSDqNQR7q2wzqVJg5QoJKbjUai40vUz60ZfDvAV/hg0kk3h4tAsRiFquTfmAAfeL0OgkGQSD0oxlnMY8z7q1YcCiEKSINpAggnQ1l50Lw74Eq1zC6RrmG/l+tLXlTYJCQCSAOut6JZTBI5WpzhMMlLWfuwtSjuJgTG+m9DcCFkxNgmVKBAbKxYmLEX5+U2nfpS/iZuE5cuW0RBned9b351fe4hICU5YIOUHKOsxr/Skfabh33YXMqSYJ0kHSY5ViuCZzKQItwKLL2SibSRMWkxvNCYXGqah5IBIzJUDuDE6aGctG4dwd0rUTrABmPka1w3DStAUAogkoCQJgbqUfP5URPeda8G4vxfvG0NISpKRBOZRUTGgJNyB16cqVJykJSZESTuDO/MGwGh0miXGSCQdRajMDwVS0heZIBmAZmxjYdKMDtBJA5geIW0kKSlIVIIBgiORzEzPQAClC0TT7iHClNjMSk32n8xQQw1FxMDA8QBrDTR7OEgUaxhY869xisg6115hiPiao8IpV3F6bLZkyajLFNEA4ixeHgVAtqmq2qhU10oxAJipTVRKZPI0zU10rFNBIuPZTBALRWMMaidbPKPfRz6idqFV5UYmXga2unzqJSDy+dFqB/DRvD+FFYzrTCNuav6da4kDmcDeKGsITc6fOsp3jkRAAivKy94V51bjrTLrMPFSEA2WFd2QSCmytDroelcu7R9jXEnvO/LzNvHBW4hPMpHpADcHzirU12dxYaWwpbJbUCJKiqJMykbHW5E31onhGEZw+Ecb7xLqvGDlJEkiAkTEdY5mvHUBTZXv+E9QksLlbRV2O4GgNL7rFqW0gkltxoFGknwkyhWt0EGj2uGNYhsO4VYKVaBUwYsQCbpvsoeZqrcXS0G0JZQUKEZl6GwuCfWkk6xppQXB+K4jB5u6jKu+VQlM7EcjFVruHEkdFbmWTEYItlXfJUhtsZl6gqmyUIMwStVgRO50BqnOdoXi6t0KKc1ihIBRlT4UoCCCClIsJB0mroz2zU6yr7Th2e4RBcKgTmUZ7tDY2cUdxoApW0HmrpAXaACqQBMAHYE32H1ru4k5iXTaMGW3CcVaUB3gSwsjVOZTZN5gXUgbWzSQbAakrZMBVilWigQpKvJQkGqhhl5lNpIKiSYhOhAzSOUxB6E0c/xl1vIhkFJ8RXYFKhOZIUkyFbiVC21HewveKV23BSOessKUU04Bhc7uYiQ2MxGsq0SI33URyQaXdn8SjFjKMqHgnMpInIRYA+I5kAkgC6h4hpeH/AVNZUKSsZs6lBwKBQoqGTKFDw+hbKqCCo+wKjG2I9Ti4jN/giHLsnIvXIbJPly+XlS/uFIVlWkpUNj9XHWlfF8fxPDu5ioKw4IUsIavlBBNoKkqyyMwV7qd8A7b4bGthDqSlwlUJIJOUXSoLAAzZBJE+qdRUwrCMSziSN0QioEpI1BB5GmOEwwU3mvMqIjkLQR7CaaxAmAXkaCUkKGoqZIbUoHLlJ0M2navAivA3tSzGCQhspWQdfq9WLh2LCW4OomBzm/zpQ+rNlkHMLE8x+tG4dFqEi4zDU2OJ4vvVgmSR5wKFxzzmTIVGOR6daOxKVKSEpVlIjeB1qDiLYtF+Zo8WiQxJgXD8HKMyzlbEyed9BWPY4rPh8KBYJFrdY1rVa1KSEzZO1attZUlWVSiCPCnUz+WlBHSHGMSAr2H8jRGBxiUoSkmInYnUk7edTshwx9wAnfOrbpp8qDewsLKeR+G1Gr2i6lPdDOJrQpsBJkkg+7WeXlS9GGAuaNbYqVLO50FcWvOVLCClOUZj7KFw/DFvSvKSJAABAkkxqdEiZJgwBYE2o1bRcWEim7z4aQEpAkaDYdT8fM1hYgY5hKtz+EVf8ADCEp+8fhV9E29kmTHP5aVXsXhQkwDmBuCLSOfSj+KcQKjlBknU8/08qhxLJAFjAAEx9bzR0ma+TBrKoGBFK2qHcbpg4mhliqQZIYAtJFDuHnRryZodbNGDAMAcqLJNgCSdgPlan/AAvs86+fAmE7rVZI/U9BVz4X2daw4keJf4yL/wCEeqPj1oHrqmOsYlFnz0lQ4X2XiFvC+ob/ANf6e/lRmOAqxY33VX8cm8ak6Aan2UpXLm5jGUILCVvHJrKYOYKSFLskzZOtoF586yrF4kbPYy0PMkKSFJJi/wB6pWVQ5WMEaXA99VvG8MWFEaTsDaDy6VccIogamDJI2MWMg21vUqsAhWqY1um0/wCE29xFQoyU+lvlLzvqDn9ZS2OyocQkpcQly5KXFZJE2ySmDYc6Z8F4cyzDSgVOrJlTakqSkgGM1wISCSQZFp2s8VwjWwXyuQocoB19k0zwvCG8pK0jMtOUgDIcusGLyd/dzrqlZbXvCSmxNrTnHHW2HQlnuwWkGUlBLSlLIAU7YkEqiwUlUADrVb4t2OWlXgUQbw299yrUTlUfu1cpJSbejc1fO2WHawTfftlRckpZQo5hnie85wgeLeTlG9cq4IvGNElp5aUqMqSTnQonxEqQuUqMbkTepa2toobQD5CfEIvNFsusrCXW1oUClWUpIKgDJyzGaYMQY0vWnGnfFnSCCkzl08KxJSdiLxytV6wnFsyAl9sJBEnIM6JgqksuEiYGqVCJtQjnZjCYhZLbhGb0kMnOTfxQy4Q4FX1ClJEC1FS1tKqLK339/OJTYXupjPsfwBw8PedbELdTYE/8uVAZRzKCtUG8Kb5Ut4H2axRcP2clBA8XI6+FSTZfkQavmBx5Q6ENwEIhGQG3hsQPL0QeSU1JxztQzhFlCG1qecT3mRCcylG+iR1B+NeijtSQggG+f+wGIqVAFJAGP9yocO7XLYIbxDZbi3okoHmg+Nv/AAyJ9Wn7jbCgMRh0HvIXCGyFNrIGY5cohSyRk2P3kRpCTE8ZW/3gxGGCH0AOs94nNKdFBSTqLGNpGxiQv/iEUvJ75qGsgSoJg+NJkOAQOljMQCNLhU0iVRvQWMbTrFX2tn9xKzgu0GNwDqmnZWEqIWy7sTc5VaonW3hvMGuh8C7SYTGtwlS0upE90SUuApGrUGFqttY7xpVe7dYzDY9lrGtyl0qLRCk5S6lIBK4BPoEhM7zHq1WuG8FbBC3ApUEGAcvlBFwqLzNrc6HU00ZFdhY/v1ldMncROzcOdWU5XZzlKF3TlMLEpCxJGcQoGCRbWjQ3NUfgjmI+xYsPOl3uilppyPGoLGpULkFK0KG9zJNOeA8WcQe6xGZRG9swFon8W/XqahNQA7ZXT0b1FLL06SxJBFwSNR77UY06o78/z/U1uyhtSQQqQfZU4YSKzeIjYYOW6gxOHMfpTINjrUGOebaQVuKypESddbDQV2+bsitnBG8wKnwrUH62M/lWYPi+GcUEIcJUrQZVCfeKZdwmZvWbpuyaZfr686AfZ8XX6HzFNVJH1/WoVtJ1JNcDacVvF6W60xB2FFtkAlK7HnsR+Ve4nu2hnO3M0YaAUMGsymbd4oWnYVWeJ8RMlKTJOp5mjOIcfTdLacylarI+CRsKgwXC1Ze9UBM6Hl+Vb85vAxEy0lJClNLdSCCsAkW5DLBUreBTXEOLX3iZIZWpCkJuhSMtyARe5g36+QPX0qIMqJgAk8gJPwpgQdYg1T0i5xvpUCsOTtViY4I4rWE+dz7hTPDcEbTdXiPWw9w/OiNdVgCgzSm4XhC3DCEk9dAPM1YuG9lG0wp3xnlon/3VYBAECAK8KutIfUO2BiUJpkXJzMICRAAAGnTyG1LcW7AJ0HM/V6nKlq0TAm5VuNJAFhfnNqhbwQkEkrVEZjyuT5DypSDvGPFGIbUucsp0OYiZnXKNo6+6g1YNKZgEqzK8RMnYC/tqwvpgCYH9SDSDF8QSNLm56TII+VXU7yGqQIvxjd4/f/7f6VlDYnElU9QPeLyOWpryrVGJ5r5MYYbEI2lP8JI1MqJjUmm2FcWD4XARPrJ2tumOR51U221i4INgYI3tYexQo5Ljg2BvFjHWb7X1qaqO4l1EqeDLbhcesRmb/lUD75yxp11og8VQYTdKj+JJAAiSSSIsL61UG+JqGyhqdJ0sfYKlw/GwTc++2vzEVK1FG/CWpUYdZW+P8TGLfKkeJCRkaSJUcs3UUpBIKrnTcDaov7JWACod2L3Xlb1EeuoHQcqtrymnUZYyj/8AUotH3tFIPtBqqY/sK2oy3iXUnfvQHJ5StGUgjnlNeHV/pWpdi1x7/wAfvPPqUwWJY5+/vmCPDCpHixCCQBZAU7YDLr4E+dzrSXGcSw8hLLLrqlEJTKkt+ImAkJbGYmSLFV5FS8T7G4tPiQkOka9yoKJ/eS2YXPMZY/Ir9nHCFfbC842pIw4CihQKT3hkNiFCYHiWNwUAb0FH+ntvCte/bj+ISIijceJcsXg8Xh3E5mVLbQlCc6CXCYEqJklcZiqJmBAm1ZilYfEuM4gqLb7B8K0wSU3zNrB9JJlW4IzGDerc3xtJF0LHs8ufn8KgxreEf/vUJJ/FoobWUk5vjX0yVmpqEqIbDqJxWk7bqVQXPeVJlbeGdOKLn2h9YykrAQEtyVBttKZypnWSSbVWTwbvnEurT9zJU4oDMEhMkhUEEafEeVWjjHYfMCcLioP4HYUJ5ZhBH8qjVL/sjFsYhCMQ0C3IK1pUHEBsElalRdIgKgqAuKopauhYhDn8efrO+Gqk7jn5Sz8U7IqCUfZ0hTYR4UiUnxFThsrqo7yIqoq7wOIbUogZkhUpgwSM6iCLWk+QFMezXG3kOrKXFJ7xTilo1SSqSZSbTM31vROH4UpxlQbQtKci0pE50yUlA7sKlaIKpsSLGYqCvq0R9tU5tcduv1xPUo6R2o+KnG6x79O/z/1LHxTHuPtIGcoW5lWpKMohRSldiZzlIyzOu0RVN40eJNKLvfrcSCB3iQAQYBGYRIseo1vVjeVkSwcpWVFEXgJLfhVJJt4ZBAG+2tScdWn7O8mSZ7m4E+mpKN7ejJr5TR6uqKyIcgm2elyBg8z1/E8NCR94iPh3F+IOJAaxjjYmIITBkBX4ZzXPup4nG8QAy/aXlL9lutk3PlYe+q3hMUEq7tKoymDa6rae7lyq64FxQyFItlSJ1iZG+or7SmwAtYH8p8zWZzwSIHgOIY5KgHH3T5/7VPx7ieMiELIB81fO3wp2zw9TihNzT9PBUQM1/KseqitewjKK1CMmcy4SMeTmL7nshP8A6QKsuAViQklbzpPVZq4M8OauAmCNbmhsRw9KgQgwb2NJasGPFpUAQJwztr2sxqXihrFPpA/C4ofI0iwvH+KOqCEYvFqUrQB5cn3GrvxfsWFPuFxYQEhSlaqgJGY+iDBjn7Jp/wAG4Rh2cMFg5EKE+GylQbhSiAo6RECOVVk0QAFFzEiq1rnAg3YNjENL/wDFYt55SknwrWp1De4lSlanTwm/OgePdqTYvrWhRzEN5SVRoCIEJSb3gXB1iSB2p4+47922MqNgAR8qrH9hYlwyGHFE75Fn3kit+Ev5nNvwixqVbiXTso3iMcQ6zkQw24EnvFHOopyqvANri03rrS8IkjLoOQtAGgqg/sm4a41h3kLSUKD5kG0eBH6V0Q2rzK91qELK0sVvIEYFserPnf50ShMWAtQ68TFgR7BWmJxCUpKnHAlI1KjlA8ySBQFWPqMwED0iFrUBqQPrlQrr4m1aAJUmUqkEWIgg9QRrQblklRNgCT5C5rtoE0Ek5iDtHw/iOKeCcO6GMOnKCsLKVEm6j4fEqJgCQLVYMClTbYbWsuKTIzq1UJOUq/ey5Z6zVW4b28RCitEDMiBJJyzCydpy3r3spx17EuqStAKIUQtKSMpmyVHTSetqUq2YmPY+QYlyZxQBg6VmIxB2EdaU8UxndQExm1vsP1191K0l59WUrURmgwIAF7mPKvQo6dmXccCeTqddTRinJEL4jiRfMuTyn8tqR4hydBRTuHShRT6WVWWdjJj4CoSvwnaU7dEz8yKqCBZCa5eBlkiSRvFZRGJOvt63zH/TWU5eIk8xoxw9oxCnAY8/wjl+7R6OEJiA6dFC6AfSjy0oTDpVy578vb1HvpkwlQ25ct/bUFRz3nq0qa9pH/YKjo40q83SU7pOxPI1Ejs27BsyZAmFm8Dw6p5xTtlZ5H4VOhZ5H4VP4zSnwEiH/h9Ykhsbn0gbmee2nuqB7hSgT92rfrsDNjzkVZFPx6pqE4hPXfb30YrOIDaemesrysAZjKoX3vuRv7K9U2uB4rDTMCYEAiI8/hTh19J3V7jUK3BO/wDL9bVp1NTtFfB0DzFJQ6B6nvIvrF6nZU7HoJInZY/Pzqx4HCJy5iAo8o06fxUJiMbMo7opTbaCDzI5VnxVQzv/ADtOOnvFRNpUyd9Mp+Xl8K4x28xYexzoTo0A0I2ySXB/5q113PPsUA399QY7hGHfH32HQsxEqTKh5K9JOmxFD8S5OV9v5jKelSnfafecn7F8POIxKGxMEd4vogAE+9Sgn2107iLYabKUlIOQhIsLgeECesVpwbguHwbiy0hSStKUwSVAJSSRlzGfW3J0FOcrKozJSTpKwJ6AGD7hUGq0tbVatajCyKBbjPU8RiHZT2bu5/ac0wreLZCgXEujNAkpXYSMwgkieumWjMTh1rZypbAUpSSolZMkTeSBGsxFdJZ4UyRJaQeXhH6Ur4jhkNnwNxpc+j1JHOPrne9Og9QVGQbgb3GP1tz+cH+4q7VY27GcuwvZZ0KzzIJvpM/npV24BgFBMG9zMmfWNN8IsWSEp1kRtr0H0aaYLDRrH1Jphq2a1okITkmGcLwgQnrRDrMkEkwJkc63SQIqJ1zlU+SbyzCiLcXiFJKspJzDU68uXnQLBWsgLKkp5JMH2q29nvpi8zOtaJZFUYtJtzboSvAtlrIEJywRAETz051UuK8PkZU2SLADQCrsxMCgsf4R4W85nTTrr9aigo1fDaHqKIqraUbA9nh3iVq0Sc0TuNPjenXduBeYLT3YtkyyTYXzTa50jbrTg4ZB2/L61qq43h2OPeISUQpYUlYXGRINk6TsnY76096hqnJk9KkKIsJZcAsHNFiT5Tb691Guj6n9KA4cMogxmATmjSYvFYcc9mKglHchfdn0s8yE5h6uWT7hUVRrNPUooXTEkUIOnwP50Ni8Ay+tvvrhBKkoJ8KlRAzDeBNutMVQo9apPaDsZi3cUrEs4hABTkDa8wCUlISoAjNrc6C5oHLETqaqGybSy8NaaZR3TJ8CSqBmzZZJUUzrqTrRbCvEdSCNIm/P21Uux3Yd7C4hzEPYhK1OBQUhCTlJUQrMVE3IIt4dzVyBCSa1OMwXGcTRWCaJksJJ55E/nUi1lKTDarAwPCBbaAr8qS8U+3uulOGUhppKJ7xQCitzXJBmBpJi19dKY8MxLpaQXkhDsQtIiAoEgxBIgxOu9EHF7WgtTa17+0rpTmWVOSq5MDedtoAFqtOGwiu6FwmROlgDfTe1QnCIUSdN6mbUUWSsx7wPYfOrqlbeBtxPGp6BUYl8xLjcAEkKABSoSFAwJsLDURGnWlWKSYIHTztb8h7quiXmynxgGfVA1PONAba0k4m+lUBKQlNojUgwJPMyfhWU6hJsY+rRVFusrDoVvOpN+ZrKsHCuHpVC1iRsNjO/srKa2qVDaJTRO43cSBx4XIKjOaIPQD5itXcbB9f+bmonnyIoNpyscV0+vhTfDTtAWq/f6THuIK0lY2nvCNAnr0NQI4k4QYKryr+8V+GMvnNRvKOkGbjcXGo5UNhnum07afrY2pgRAOJviVCefaFnEOkekra2ZR/B/pPvrwFw+urXmr97md8w91Z9qvttvzi/skVi8ZHrAfpfKfblPwofkJRm2TDsNg3DHjUbzEbxly606w/ZZyLuAW3EnRQvf97ntVWHHsos4JjbnY/JXwqVfbNQ0eX7b2vOo6fGlPTqn0+01atJfUfrLtwzgSmSVB2SdPCQLxqArxafGoeLYZwlAUUGL5ouTBBEbJv10qiK7cPHR1Z+Gs8uUD40MO0byj6ZHUyfw3+JoF09S92Ii6mopn0g/rL21ggNSPjyI/Oj2EpH0apDXEHiJLkc7aXEb8po3AcUzHK2tb6gbhlsuRr6SgcqbRqRSqi25jqTluLy34lCCgzsCZ5RQXCVhxtLiCFJUAQReQbjSlfDX8Ri0Ooa7tpSApCkvE94FHTM2keEHnmPlVBwfZrCst5HcQ4MYyQHMIrwh2B6LSmElzKqQUuAmLBSReApVFAIJlJpscztOFSRKchSBYaQbaiNPbFaLTqlUq1uQNDtYDTSufN4YgEsYR8NmFj7Q8QttVpCUy4XW9ZQpMyDEyAHGG4WtQCg60AbgNIMX1AUpZMZri0pIgRcVm03vOuB1jZ5CWzmTvYg/lRWHfBuKr6MGR/zVqSLGyRBHMJSPrpoWjFBGpBHMUzwzaINVbywNvyI3FYpVI8JjwpWYHe8fX+1WRCgoVO3lMoUbhF7rtRpeBojF4M6pvSkAzH19a01bMIhwymWVAsKr+OfcDycqCpBz5iDBFrWmjBiiEwTf5Uqxy1QSkkUCUs5jKlXGJDhHF92nvUZVGxSFbXvryojvki0L5+mbfGqyvFul0BSzcEDaDqP0o9nvAD49fhTqlNgLKcyZLMdzRqwACQJve5JPW59n0K3ymCnxXWF+0RbT0bTHO9C8ISSTnPokQR7asqWQRrXn6qk1RsNaevpai0qYFr/APYtiIJMedqLbxST66PfUjuEB190A14nCpHqJ9wpgAtmLc4xNXMQmP7xA9tLnVgJUvMClIJJBkQm5+VMncKgi6B7qFZShBIAgG9hvpWkDpFqWvmVD9nfatOMXiVJSW7tqylwrsQU572SfCAQLaa0D2F7XoxLzmHCClUuOpXnK+8GYSSFXSoggwLa6VfU4LDhRWG2wsgpUoIAUUk3BIEkSNOlaYPh2GYENNtNDkhCUfICaWFsbxxYETXuzpNz9TRQww/Er4dOnShw7cn6jlQPHkPOsltheRaykZhqEk+KLi8dRvREkC8xEDsAcRieHJ/Gu3UdenWg8TwROXwrUSIgGIMEGNNTFV3B9lF4VrO3mViQ4lXeZilKk5hmQUyQUlM+leTVv76up1mM3U6WkvpNx8rfT2gWDcC0gptFiNMpFikjaK8qPGZm1982nNNnED1tkrH7w0PSspvhlsrJvFC4bn5GIe8OWP3T8U5vnWyiokeZH8qvDyqFrECAIMwQeWkDTpW7uNPQafAzI8zXpE5nkquIC5hlqHWP+1JP50M1hheVaSrXYKX+oqd94kzJnXl8tKXhUE7U5SSIWyGfYkRJWRYC0nUIB90GgnsGzaMxi17WEwbXvPwojvZFgTptOulYMK4raBJFzGk/oR7K0FhyYZRDAiw3aE7fxXte/kK3JEyEgaaRFp5A8zULmOaCu7RnfeIs2ynOoK18REiOe9NE9jeIYhClFTWEkSluStZsLLWmyJ/dnyqWrXA6xyUL9JXOIYtKTlWoZj6KQCpRJ2SkXPu3qXGcP4g2wcQMGtLYF1OAZgn8RaBzpT1Om4rbsXx3+ysU41jMNBURmcyy63NswOq2iL+H46VeMd+0bviW+Gtd+rd50FDKNdR6Sjpa2u9TGu5NhHeBTAuZF2N4Lw3EYf7Q68cQUj7xL6g2hkxcFpJCQOSiVTsa84FjVM4lbPC1fasMfEpCyUtsqP4HTqDGwMxub0r4P2Ibzl3EDvlqVmypRkZBNyAkbTsbdKsPEOz61KS9hSMPiECEqEZFpHqOJAgp+UDlXGg3JMwahQbARsezynnO+xTvjylOXDy0nKfVUue8WPaKkwXDmMO0UssoQACcqAASQJ1OpPNRqLs9xtTxLD47nFJHibOih+Ns+sk/DrrTUYZSYtPl0rKYVesNyzDiV/B48rUUOIDSrKSO8z5kGwMwBIMggTFrwROr61NkqaIBN1JJ8K+v7qts3vBgQ7e4ShagtTfiEkG+4g6HSNqrHafELQvu2W1LVIzuFCi2wFn03ijlM5ReBJygzVIq0+sialVPpEHxvaNpPjV4VaFJMLnWMs3sJnSLzF6T4vFrEl5XdAmA0IUsn4gHe0gi4Ubip8fwx7CE5GV4rFOBSmcQ3ErSSJafbUqEsxsmxAJGVV6UcI7LY5boW/hnR/KEpTMhDYzHKgTYVw1CHg2EP4IgXIuZcuCOHJmKYHqyqVR1tHxqycNxgQnxf7Ur4Zwx1S4W0pCEjePEdgINMOI4A5DkQSdgDr7zU1RkY8ymmjqOIbieJgCwPnSF3ioB0jrYmtHV4r/8RZ8nED5qqqP8D4iTZhwjq43/AK62l4Y5M2oKhIsJZDxVO6ordriiFT4h9GkZ7O4wj+415rbt/mqJrs5jwbMEA2/vG/eZUZ+dN30rcwfCftGPFEpUJkTbb6+hSp/tPkspoK0uDE8zEHembPAsbopsgcwtBHxWDUeI7DvOD0sp/ej5pWawVafBPvC8NhwIHwHtalbjhLawgJRABEg+IqJ8xAHlV+w3FWiB6QtuP0qicN7D4hgrlKXAqPRdyEAT+IQdasbbKkABSHUwBMpCxp+IR8KkrspcleJRTB22MsreJbVosfL51JVbwz6QZzJ9sp6+sAPjT3CPpO/156VP4q3teHsPaTml2KFOda0caBGlMgERB3h5++tVvGNfbc/Lyps5gxyoVeCH18Nb0UA3guFcSokTcdRPwJofHuKSqAIHOPzrZeEUlUpNwRGvu18xpRauKpFlIUOcQfmQfhSq9Jqi7UNp17ixNotXxJwgAkQPj1PXyorBrzgnQipvt2G3gfxIj8q1xfF2G0FQUlRGiRYk/kOtI0+lro+WuO1pga2S0D4vxBLCQVXUdEzc8z0FZVO4txIvKzK1vt9eXsrK92npU2+bmQVNXULeXAmzb0/X18KnKDHsB9ijA+NeNL2AAm46d4FyJ10CRblU4yJuo2ETJAAALZveBrvRXzAF7Yg5ZvrIBOlpGXMDJ0nTetF4RKVeKDHhPkqDN9N7iKR8X7aNIBS0O9VESLIHhI9LVWo9ER1ptw/sY/iwHce/lQqFDDs2GggLOn/qP71EK4GBNNFjkxe92iSVd1hkKfeUB4WhIEJTEqFgARtMUi7Yo4i2EnFJLbazYIIKAZUcqignxX9Y+Vdk4VwxnDo7vDtJQDHoi5I3UdVHqTVc7adrMEyhbD0YlarHDohVzpnVo2ZjSVdKRVYnkyqkoXgRD+y/tnhGmxhnQ2wvUO6Jd/6ij6K/MwYtGlWHi/7REBRZwTZxLv4tG09SdVDqIFvSrnPAOxjjpzu/cNm4QLuEHYk3SI536CumcI4Uzh28qEBKT6o1X1USZPmb8qAUSctj3nNXA9OT9JXEdml4x0P8RcU+5EJaR4G0J1y+G5Ek6EdSaueBwQbSENtobSLBIhMe+9B8SxjbABccyhRAS0gStR1gJF1WvNzzqPhHHWXnFNJbcS4kAlDgKVEGwI2ImqFVF9IkjvUbLGWFCSLmfP8ArRrPwoLDRcg+aZnXnzFGE6Hn/tSnPSMpr1kXFOFNYhIzApWm6HEmFoPNJ/KluC7TuMOpw2OASpRhrED+7e5A28DnQ2+EuluQK5X247WYbEOt4JSsuFU5lfxITnjL6SWZTEgwCsTAVYVMyi1zLkJ4l5d7Xofxf2DDupSu/eOz6MattSIW78BB1IgCcZ4uvhRS0hP2hD2YoQVfepXuVQPGgnc3oL9pGE4YxwpAyIASmMGWSM+cwpKkL3TIClEzOtzFciL7rqi8+4p54hMrWoqKUiwBmwIsOXiNI5jhOycB4whlMlola/SVokb5UWgJHL+gFlb42mASmJ5muA4UDaCRKtjHM8hpqJsRXR+AdjnFhp1xSU5rhKkgxuBawm6hArZ06EOIDcRRKnLTFVtzgjgWFEoUkEWmCY2uIvQeN7cYVDhbe7wKBylISFJB6wq/K/LSsnSw8S4iGkBeWRMa7QTNAHtIiJ8MWk5hadJqs8c7RYPFBlhK+8l5sKQUqBymUqEmBuLzTV7sPg9FpUBaCFki2gIVI/I106GK7UIAmExMTmGvLzrZHadBiAm4JHiF41j3VTO13Y9vDsKeZK1JQUhQXCpEgEiI9G1zM3qjpeUiFRBEZZEg6EDXz153FbOnbk9o0QSShMCbqAPu93vFantKgWOUEmB4hH9K405ikqUDBQmBlV6UAzIIBunNIvoIsRamGBx5S9mISFG4CjmbWnUFMKgEW3gQRbSunTqJ7RA+s2kXIkgyAJJBzQR8OtGscQz+gpOaJKZvHMXuOtcpZS84VKS0sRdTUHILkK7vKbXm3hUOoNWHh2KW2QlAUSmCtteZRyqAMNkEg6kWgkg2gV06W0cSPrISr2QfeKlaxmHJujIeY/UXoBpkKEpJgbHW+kcz7qEciTqOhpoppUXIkr1Hptgy1spSoS25+f6GpEuuDUT5X/Q1Si5FxIPMW/Oime0LqLHxjrr76UdABlDb5Y+nEMa2/qH37y4oeBrZSQaQYPtEyuyjkPXT2GnDb9uY5iu8N1w0YKitkSJ1gT9c/dSzFMkbT/XKDzHOmylTpQj6730ohgwWsZX1tAiIiYA1F7yd0nT40nxuHHq76A2sRIMix0I9lWVUT5QT/mH5j30ixwjL5IHLnVVMyWoMSsYlBBEiJEjqDvWVvj1SU+0f5U1lWrxIzFT/AGrBWlvDNqfdhCQEzEjyuRfa3Wij2Ix+KQFYjEIbMSGYKgDAABCSEg2F/Eau3AeFMYdJS02lANzGpPMk3J86Y4nFttIK3FpQgaqUYA9pqM3bmWrZeJ8+cTwTrDimnkFCxqNjyKT6yetWjsh2/Xg0928FOs+qAfGnombZfPTblWftC7Ws40oZwzWcoM98UwY5IGuXmTy03pTwrs6gQp451fhGg/i/F8vOsp03Y+TjvDd1VfP+kf8AEe2GP4jKMOPsuHNiUqOZQ/eXYq8kwOZovgHAWcPBAzL/ABq165fw+yvcOQIAsOlHMqq5KCpnkyGpWZ8DAjzAAEydAJPXkPaYFGIdspw3IiOUmwtyHLpQGAMtuDfwn2A3+YozDQUqSqyVRfkRcEDf+tY3MwcSrcWRiGsQrHIU2pKGiFBzNKRMkpgXKj5TpW7OCZcZ+2Yl5QWtAKi24ptKU+q22EmVQToZJJPlVlewBUkoORSDIIzCCDYzME26ULwrslhGVhwNpzgyIJVlPMFXo+z3igYC9xNUm1jzDexCHhhEF8qKyCPF6UZsyc37wTlB6mrS2NOg+Jv+dCIOhPpbDbpbb8/nWcbxF7HPKwOEJDabYnEg+gN22+azcT59alqGwlVFbtM4pxNPEMUnhzL/AHaPF3zqSAVhPpMtc1HQnkDrBmy9o+E8Pa4eWcQ0kYVtICUj0gdE92de9J31JJnU1TO2v7PEMs/aMEFJLScykFwiQgT3iFn0ViJiQOUEXr+C4jjuJlv7Q0p5lgiRnQ3nVHrHdURJiwO2aajO5jLvKoi/s32VDiAtzvC3/wApBUTCSZzDYAk7ATryp812ZZSFAJX4hB8R2IPzFMOJ8bxyCEs8MJjUlYUkDYDKU/ppQ2E49xQrSFcMTlJAPiy23uVmPOD5V209p25e8a9lux7Knc5SrKBCpUozO2t66MpACeXL2UHw9wgBKUADclQ16DU+Zij/AK1rMzbyBdk5lagE+XlXKMXwJpxalqZJKiVHxuaqM/irpnGX3ktL7pkOLkBKS4EAg6nMRaL+6qi5xDHCT9ha/wD6Z/7a6xmbgIiwHZ5lDqFBkghSTOZzY/xV1gxpEnl+tcvc7X4lJg4JAP8A1j/po3B9t8aVR9kR/wCaf9NCWHeGEY5Al8ewSFNqaWmUKBSRsQqxHSub4/sy2HFhTUmTJlV+tjFNX+2eOSY+yNe1xX5Jpfiu1uLUZOEZB/6i/wDTXbx3m+G/aCr7OtKMlrYDU6AQN+QFTNcCaCchZBRJVF7EwCQZkGAPOK0/4lxe2FZ/mX+lRL7TYwf/AE7XvVXeIveb4T9pYuHsBpGRKfu9AdSmdrn4THKi2uzrLyQVoQopGVKjJMawTqRJOt71WcBx3HuKIRh2bCTIXEHQH62pr9o4gBmbZZ08SCF26pIIzJ+I66k1BYXEW3lNjGz0JAQfRAgKBnTX+IbXvYVGtHhJX4k2CVA3k7A9BsenOhmWMaq6Rh0IIlSFpWog7iyhmHJVj0FVvtL2uWy4prBht5TOYPoJJMgyvIm3eJSfCSJKctwAJpiXXmJqLvGI/eYMZknMkancfxDbz060udNOODpQ+2HErCHRZaEKzhpwek2TZVja/wAaQ/25hHVqbLzbbqVFBnwgqSYIKTBF9026b1UtRT1kT0WHSQumt8Hxd1k+BVuRuK9xjCkGFCJuDqCOYIsR1FLnafYMMxFypxLnw3tW24QHBkVz+vrpTh1ciQcw5j9N/q1cqcozh/HnGdDmTyNKbT/4x6aj/KXHHJtzH1rSHH4s738WYzedqZ4TjLb4kHKr6+r0u4m30A+R/Q1irY2hM1xEWKcBKY5XtvAB89B76yoVg5oIjWsqpeJM3MacV7ZNtAhqHVjr4B5q38h8K5/xR7E45YU+4rINBEfyI0A6m5rZASDlFwNzFz0nQVMFjp/loEobvV+kqapt9M2weBS2IQI58z7d6PbQaEZc6j/LRKCk7j3j9asGBYSVhfJhzM8j7qPYnkfdS1iDEa8ppk2tKeqvOQP1NCTAtG+BUUEKvPKNQefSmSFtqvJR0iR7IuBSBl0a399MGXBy+NKZesIHpGyAgevPkn9Yolt4D0R7Tc+zYUsbWOXxpJxzjTi3U4HBDNiV2UoGzKd1E7GL9BG5AKHsBcxiXY2EG7d9sMmbDMK8Zs44D6PNCT+LmdtNdLf+yriuFXhEMMeBxsfetn0lK9Zz95JO40sLRFDtfs3wf2XuFCXdTiPXz87+r+7y63rkvF+GPYLFKYzHvEkAKbJBUFjwxFwVAgZesVE5LS5FCiwnSO3PaFeNfHDsIrwA/fOC4OU+IW1QkxPNUDze8LwaGGktNiEpHtJ3UeZJuaQ9j+CDCteKO9XBWRtyQDyTPtJJqwBdOSnYSepU3HEnz16FVHk+o08+teIF9QfbHziuIgi8Z4PnRjHiUBS8KgRTLhKbFVKbAvHpkgQgYcXBn31EOGp5minBvyrO8sI30pNzH7V6xPjuEIgyArfTT27UkGCLapT4hy3H61bcaIbVSRP17zzrjTWoMzhWek3l47QfEPCNKDLqTaBTnFYdK03F+ehtSLF8GUkgpc6wofmP0qR9M98ZnoUtbTt5sTZISBFqAxuIABrF4PEJ2SrolX6xSxbTi3m0LSpIUtIMiBE3+E0k0nBsRKhqabC4Mu/Z/DZGQSPEvxn2+iP5Y9pNMq0S5Ule2ihVCieA7l2LGLuN8WRh2wpSkpUVBKAo5QtRkhIP4iAY5muGcFh/E96tPd4pkqdWj0EOuINvSI7lwulCVA+E5jGU2Nk/bdjJcw7OwStZHVRCU/AK99Vvs7jWH0uYbGLLZcQhtvExcZVBQQ8T6SJSmCbgSCoCIRVPmtHUxiAOOJeUpL0YfE3SpwgoQ4d04hP/AC1zqsCDPiA9KnPAeEuYx44XGAoUhIh9RAcRMBtEmz6VGyZM6lKotQnG8AtlYw+PBBA+5xSQVeEaBW7rYtb00TaRYy4x/wCzYdnCYgFxDmZ7MhclCc2Vk4dXoqSAFLym33o9E3CoyP8AjPAsTwlrvGnvtGFzALZcGXKVGApMHwkm2ZMaiQoUjVxV9xJcwq+9AEqZWgd82BqYRHeo/eTpuBQmM4ni20pJfOLwqvCO8JcbVvkcSo5m3BYwSFDVJIvXmB4A5ifvuHBwqQRmbKglbKjJBQ6SlLibGDIUNwdaIOy8GCyK3InjPa5R9NtJHNJI+Bn502wPFmXrAlKvwqsfZaDSjiLGZZbxqDhcVs6U5W3OReSkQCf/ALqLcxvSTH4JxheRxJSrUbhQ2UhQspJ5inJqXXnMS+lpsMYl/RKTKTB+ulOcJxbMMq9fnXPsB2tebSElLbkaFSfF7TvW7vbJ7Ztkf4CfzFUnU0yMyUaaqpxaXd9AzCOv0K9qn4Ptu9PjQyeRyfO9ZWjVJaC2lq3xBcKkGZFeIFZWVUk1pOgUQ2Kysp8SYzwXorO8D4mimKysoO8Aw9imDNZWUBnQsGx8j8qU/sRSCjEuEArKkArN1GQSZOpvfzrKyotRyPzlWm4P5TqSa4jwzx8ZcK/Ee9xF1XPhzBOvIAAcorKyp15HzlD+k/KdDFTYX0k+YrKyqmka8yfBiQSbmtsNfNN9da8rKUesYOkld9Xy/M094Z/disrKVU9MdS9UKoXCaqrKykjgx55E94h/dq8qS4dIOomw+ZrKymU/TE1PUISgaedL27m96yspiwH6TVQ8RrZIrKyiMWOYUjaihpWVlaI+cN/a3/8AMD/0m/mqqbFZWVK/qMpXgTo2F+87OuFfjKCvIVeIoyrhOWfRgWEbUt414mccFXDa8H3YNwjM2kKyfhkAAxsKysoIUV9hRmxK2zdC2HsyDdKsqZTmToqDcTpXQ/2PJAwVhq44T1ICAJ52rKyuM6C/trQPs+HMCe9ImLwUKJE8pA9wqkcPGbhWJzeLu3mu7m/d5ozZJ9Gd41rKyunSsgVhFZWV06YkVlZWV02f/9k="/>
          <p:cNvSpPr>
            <a:spLocks noChangeAspect="1" noChangeArrowheads="1"/>
          </p:cNvSpPr>
          <p:nvPr/>
        </p:nvSpPr>
        <p:spPr bwMode="auto">
          <a:xfrm>
            <a:off x="307975" y="-1524000"/>
            <a:ext cx="671512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52600" y="256758"/>
            <a:ext cx="8983979" cy="677108"/>
          </a:xfrm>
        </p:spPr>
        <p:txBody>
          <a:bodyPr/>
          <a:lstStyle/>
          <a:p>
            <a:pPr algn="ctr"/>
            <a:r>
              <a:rPr lang="ru-RU" dirty="0" smtClean="0"/>
              <a:t>Сервисы</a:t>
            </a:r>
            <a:endParaRPr lang="uk-UA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75318" y="1066800"/>
            <a:ext cx="6096000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b="1" dirty="0"/>
              <a:t>Электронная почта </a:t>
            </a:r>
            <a:r>
              <a:rPr lang="ru-RU" sz="1400" dirty="0"/>
              <a:t>(e-</a:t>
            </a:r>
            <a:r>
              <a:rPr lang="ru-RU" sz="1400" dirty="0" err="1"/>
              <a:t>mail</a:t>
            </a:r>
            <a:r>
              <a:rPr lang="ru-RU" sz="1400" dirty="0"/>
              <a:t>), которая обеспечивает возможность не только обмениваться текстовыми сообщениями между неограниченным числом абонентов, но и пересылать прикреплённые файлы;</a:t>
            </a:r>
          </a:p>
          <a:p>
            <a:r>
              <a:rPr lang="ru-RU" sz="1400" b="1" dirty="0" err="1"/>
              <a:t>World</a:t>
            </a:r>
            <a:r>
              <a:rPr lang="ru-RU" sz="1400" b="1" dirty="0"/>
              <a:t> </a:t>
            </a:r>
            <a:r>
              <a:rPr lang="ru-RU" sz="1400" b="1" dirty="0" err="1"/>
              <a:t>Wide</a:t>
            </a:r>
            <a:r>
              <a:rPr lang="ru-RU" sz="1400" b="1" dirty="0"/>
              <a:t> </a:t>
            </a:r>
            <a:r>
              <a:rPr lang="ru-RU" sz="1400" b="1" dirty="0" err="1"/>
              <a:t>Web</a:t>
            </a:r>
            <a:r>
              <a:rPr lang="ru-RU" sz="1400" dirty="0"/>
              <a:t>(WWW) – единое информационное пространство, включающее в себя различные сетевые ресурсы; </a:t>
            </a:r>
          </a:p>
          <a:p>
            <a:pPr lvl="1"/>
            <a:r>
              <a:rPr lang="ru-RU" sz="1400" dirty="0"/>
              <a:t>Блоги</a:t>
            </a:r>
          </a:p>
          <a:p>
            <a:pPr lvl="1"/>
            <a:r>
              <a:rPr lang="ru-RU" sz="1400" dirty="0"/>
              <a:t>Веб-форумы</a:t>
            </a:r>
          </a:p>
          <a:p>
            <a:pPr lvl="1"/>
            <a:r>
              <a:rPr lang="ru-RU" sz="1400" dirty="0"/>
              <a:t>Вики-проекты</a:t>
            </a:r>
          </a:p>
          <a:p>
            <a:pPr lvl="1"/>
            <a:r>
              <a:rPr lang="ru-RU" sz="1400" dirty="0"/>
              <a:t>Интернет-аукционы и магазины</a:t>
            </a:r>
          </a:p>
          <a:p>
            <a:pPr lvl="1"/>
            <a:r>
              <a:rPr lang="ru-RU" sz="1400" dirty="0"/>
              <a:t>Социальные сети и сайты знакомств</a:t>
            </a:r>
          </a:p>
          <a:p>
            <a:r>
              <a:rPr lang="ru-RU" sz="1400" b="1" dirty="0"/>
              <a:t>Телеконференции</a:t>
            </a:r>
            <a:r>
              <a:rPr lang="ru-RU" sz="1400" dirty="0"/>
              <a:t> и группы новостей (</a:t>
            </a:r>
            <a:r>
              <a:rPr lang="ru-RU" sz="1400" dirty="0" err="1"/>
              <a:t>Usenet</a:t>
            </a:r>
            <a:r>
              <a:rPr lang="ru-RU" sz="1400" dirty="0"/>
              <a:t>) – дают возможность коллективно обмениваться различными сообщениями;</a:t>
            </a:r>
          </a:p>
          <a:p>
            <a:r>
              <a:rPr lang="ru-RU" sz="1400" b="1" dirty="0"/>
              <a:t>FTP</a:t>
            </a:r>
            <a:r>
              <a:rPr lang="ru-RU" sz="1400" dirty="0"/>
              <a:t> сервис – системы файловых архивов, которые обеспечивают хранение и распространение различных типов файлов;</a:t>
            </a:r>
          </a:p>
          <a:p>
            <a:r>
              <a:rPr lang="ru-RU" sz="1400" b="1" dirty="0" err="1"/>
              <a:t>Telnet</a:t>
            </a:r>
            <a:r>
              <a:rPr lang="ru-RU" sz="1400" dirty="0"/>
              <a:t> сервис – с его помощью можно управлять удалёнными компьютерами в режиме терминала;</a:t>
            </a:r>
          </a:p>
          <a:p>
            <a:r>
              <a:rPr lang="ru-RU" sz="1400" b="1" dirty="0"/>
              <a:t>DNS</a:t>
            </a:r>
            <a:r>
              <a:rPr lang="ru-RU" sz="1400" dirty="0"/>
              <a:t> сервис – система доменных имён, которая обеспечивает возможность использования мнемонических имён (типа http://moolkin.ru), вместо числового адреса http://81.177.6.144;</a:t>
            </a:r>
          </a:p>
          <a:p>
            <a:r>
              <a:rPr lang="ru-RU" sz="1400" b="1" dirty="0"/>
              <a:t>IRC</a:t>
            </a:r>
            <a:r>
              <a:rPr lang="ru-RU" sz="1400" dirty="0"/>
              <a:t> сервис – сервис поддержки чатов, мгновенный обмен текстовыми сообщениями в реальном времени.</a:t>
            </a:r>
          </a:p>
        </p:txBody>
      </p:sp>
      <p:pic>
        <p:nvPicPr>
          <p:cNvPr id="12290" name="Picture 2" descr="http://itc.ua/wp-content/uploads/2013/01/softservices20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318" y="1034143"/>
            <a:ext cx="5429250" cy="506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37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/>
          <p:nvPr/>
        </p:nvSpPr>
        <p:spPr>
          <a:xfrm>
            <a:off x="333375" y="0"/>
            <a:ext cx="1190625" cy="1190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AutoShape 2" descr="data:image/jpeg;base64,/9j/4AAQSkZJRgABAQAAAQABAAD/2wCEAAkGBxMTEhUTExMVFRUXGRcYGRcXFx4XGxgaFx0dGBgYGBsaHiggGBomGxoYITEiJSkrLi4uFx8zODMtNyguLisBCgoKDg0OGhAQGy8mHyYtLi0tLzIvLS8tLS8tLS0tLS0tLS0tLS0tLS0tLS0tLS0tLS0tLS0tLS0tLS0tLS0tLf/AABEIAKIBNwMBIgACEQEDEQH/xAAcAAACAgMBAQAAAAAAAAAAAAAEBQMGAAIHAQj/xABKEAABAwIEAwQHBQUGBAQHAAABAgMRACEEEjFBBVFhBhMicTJCgZGhsfAUI1LB0QdicpLhFTOCotLxFkNzwiSTsuIXNURTVGOU/8QAGgEAAwEBAQEAAAAAAAAAAAAAAgMEAQAFBv/EADERAAIBAwMCBAQFBQEAAAAAAAECAAMRIQQSMUFREyIysRRxofBhgZHB0QUjUuHxFf/aAAwDAQACEQMRAD8ArDmCWhRStKkqGx8J6G+o616GT1/mp/hux/EWE5EPYV5oT904pRSP4bAt/wCBSaix7KWilL3/AIZxYJSlxxK21RrkeTZPk4E+Zr2Kerpvi88qrpaqZAuImDB6/wA1elg/RFNnMOpBhSSDrfccxzHUWrUjz99USUMYo+zn6P8AWvAx7Kakefvr17DrSlKilQCvRUQQFfwnQ0BMcpiz7PFbBB5n40UlBmti3ehMaDIEIO5n20cwOnzqNKKmbFLMKG4dFMsOigsOaZMGgJmxrhMEMoUoTIJAkJEC1yeZqTE4MAZk6WkSDqNQR7q2wzqVJg5QoJKbjUai40vUz60ZfDvAV/hg0kk3h4tAsRiFquTfmAAfeL0OgkGQSD0oxlnMY8z7q1YcCiEKSINpAggnQ1l50Lw74Eq1zC6RrmG/l+tLXlTYJCQCSAOut6JZTBI5WpzhMMlLWfuwtSjuJgTG+m9DcCFkxNgmVKBAbKxYmLEX5+U2nfpS/iZuE5cuW0RBned9b351fe4hICU5YIOUHKOsxr/Skfabh33YXMqSYJ0kHSY5ViuCZzKQItwKLL2SibSRMWkxvNCYXGqah5IBIzJUDuDE6aGctG4dwd0rUTrABmPka1w3DStAUAogkoCQJgbqUfP5URPeda8G4vxfvG0NISpKRBOZRUTGgJNyB16cqVJykJSZESTuDO/MGwGh0miXGSCQdRajMDwVS0heZIBmAZmxjYdKMDtBJA5geIW0kKSlIVIIBgiORzEzPQAClC0TT7iHClNjMSk32n8xQQw1FxMDA8QBrDTR7OEgUaxhY869xisg6115hiPiao8IpV3F6bLZkyajLFNEA4ixeHgVAtqmq2qhU10oxAJipTVRKZPI0zU10rFNBIuPZTBALRWMMaidbPKPfRz6idqFV5UYmXga2unzqJSDy+dFqB/DRvD+FFYzrTCNuav6da4kDmcDeKGsITc6fOsp3jkRAAivKy94V51bjrTLrMPFSEA2WFd2QSCmytDroelcu7R9jXEnvO/LzNvHBW4hPMpHpADcHzirU12dxYaWwpbJbUCJKiqJMykbHW5E31onhGEZw+Ecb7xLqvGDlJEkiAkTEdY5mvHUBTZXv+E9QksLlbRV2O4GgNL7rFqW0gkltxoFGknwkyhWt0EGj2uGNYhsO4VYKVaBUwYsQCbpvsoeZqrcXS0G0JZQUKEZl6GwuCfWkk6xppQXB+K4jB5u6jKu+VQlM7EcjFVruHEkdFbmWTEYItlXfJUhtsZl6gqmyUIMwStVgRO50BqnOdoXi6t0KKc1ihIBRlT4UoCCCClIsJB0mroz2zU6yr7Th2e4RBcKgTmUZ7tDY2cUdxoApW0HmrpAXaACqQBMAHYE32H1ru4k5iXTaMGW3CcVaUB3gSwsjVOZTZN5gXUgbWzSQbAakrZMBVilWigQpKvJQkGqhhl5lNpIKiSYhOhAzSOUxB6E0c/xl1vIhkFJ8RXYFKhOZIUkyFbiVC21HewveKV23BSOessKUU04Bhc7uYiQ2MxGsq0SI33URyQaXdn8SjFjKMqHgnMpInIRYA+I5kAkgC6h4hpeH/AVNZUKSsZs6lBwKBQoqGTKFDw+hbKqCCo+wKjG2I9Ti4jN/giHLsnIvXIbJPly+XlS/uFIVlWkpUNj9XHWlfF8fxPDu5ioKw4IUsIavlBBNoKkqyyMwV7qd8A7b4bGthDqSlwlUJIJOUXSoLAAzZBJE+qdRUwrCMSziSN0QioEpI1BB5GmOEwwU3mvMqIjkLQR7CaaxAmAXkaCUkKGoqZIbUoHLlJ0M2navAivA3tSzGCQhspWQdfq9WLh2LCW4OomBzm/zpQ+rNlkHMLE8x+tG4dFqEi4zDU2OJ4vvVgmSR5wKFxzzmTIVGOR6daOxKVKSEpVlIjeB1qDiLYtF+Zo8WiQxJgXD8HKMyzlbEyed9BWPY4rPh8KBYJFrdY1rVa1KSEzZO1attZUlWVSiCPCnUz+WlBHSHGMSAr2H8jRGBxiUoSkmInYnUk7edTshwx9wAnfOrbpp8qDewsLKeR+G1Gr2i6lPdDOJrQpsBJkkg+7WeXlS9GGAuaNbYqVLO50FcWvOVLCClOUZj7KFw/DFvSvKSJAABAkkxqdEiZJgwBYE2o1bRcWEim7z4aQEpAkaDYdT8fM1hYgY5hKtz+EVf8ADCEp+8fhV9E29kmTHP5aVXsXhQkwDmBuCLSOfSj+KcQKjlBknU8/08qhxLJAFjAAEx9bzR0ma+TBrKoGBFK2qHcbpg4mhliqQZIYAtJFDuHnRryZodbNGDAMAcqLJNgCSdgPlan/AAvs86+fAmE7rVZI/U9BVz4X2daw4keJf4yL/wCEeqPj1oHrqmOsYlFnz0lQ4X2XiFvC+ob/ANf6e/lRmOAqxY33VX8cm8ak6Aan2UpXLm5jGUILCVvHJrKYOYKSFLskzZOtoF586yrF4kbPYy0PMkKSFJJi/wB6pWVQ5WMEaXA99VvG8MWFEaTsDaDy6VccIogamDJI2MWMg21vUqsAhWqY1um0/wCE29xFQoyU+lvlLzvqDn9ZS2OyocQkpcQly5KXFZJE2ySmDYc6Z8F4cyzDSgVOrJlTakqSkgGM1wISCSQZFp2s8VwjWwXyuQocoB19k0zwvCG8pK0jMtOUgDIcusGLyd/dzrqlZbXvCSmxNrTnHHW2HQlnuwWkGUlBLSlLIAU7YkEqiwUlUADrVb4t2OWlXgUQbw299yrUTlUfu1cpJSbejc1fO2WHawTfftlRckpZQo5hnie85wgeLeTlG9cq4IvGNElp5aUqMqSTnQonxEqQuUqMbkTepa2toobQD5CfEIvNFsusrCXW1oUClWUpIKgDJyzGaYMQY0vWnGnfFnSCCkzl08KxJSdiLxytV6wnFsyAl9sJBEnIM6JgqksuEiYGqVCJtQjnZjCYhZLbhGb0kMnOTfxQy4Q4FX1ClJEC1FS1tKqLK339/OJTYXupjPsfwBw8PedbELdTYE/8uVAZRzKCtUG8Kb5Ut4H2axRcP2clBA8XI6+FSTZfkQavmBx5Q6ENwEIhGQG3hsQPL0QeSU1JxztQzhFlCG1qecT3mRCcylG+iR1B+NeijtSQggG+f+wGIqVAFJAGP9yocO7XLYIbxDZbi3okoHmg+Nv/AAyJ9Wn7jbCgMRh0HvIXCGyFNrIGY5cohSyRk2P3kRpCTE8ZW/3gxGGCH0AOs94nNKdFBSTqLGNpGxiQv/iEUvJ75qGsgSoJg+NJkOAQOljMQCNLhU0iVRvQWMbTrFX2tn9xKzgu0GNwDqmnZWEqIWy7sTc5VaonW3hvMGuh8C7SYTGtwlS0upE90SUuApGrUGFqttY7xpVe7dYzDY9lrGtyl0qLRCk5S6lIBK4BPoEhM7zHq1WuG8FbBC3ApUEGAcvlBFwqLzNrc6HU00ZFdhY/v1ldMncROzcOdWU5XZzlKF3TlMLEpCxJGcQoGCRbWjQ3NUfgjmI+xYsPOl3uilppyPGoLGpULkFK0KG9zJNOeA8WcQe6xGZRG9swFon8W/XqahNQA7ZXT0b1FLL06SxJBFwSNR77UY06o78/z/U1uyhtSQQqQfZU4YSKzeIjYYOW6gxOHMfpTINjrUGOebaQVuKypESddbDQV2+bsitnBG8wKnwrUH62M/lWYPi+GcUEIcJUrQZVCfeKZdwmZvWbpuyaZfr686AfZ8XX6HzFNVJH1/WoVtJ1JNcDacVvF6W60xB2FFtkAlK7HnsR+Ve4nu2hnO3M0YaAUMGsymbd4oWnYVWeJ8RMlKTJOp5mjOIcfTdLacylarI+CRsKgwXC1Ze9UBM6Hl+Vb85vAxEy0lJClNLdSCCsAkW5DLBUreBTXEOLX3iZIZWpCkJuhSMtyARe5g36+QPX0qIMqJgAk8gJPwpgQdYg1T0i5xvpUCsOTtViY4I4rWE+dz7hTPDcEbTdXiPWw9w/OiNdVgCgzSm4XhC3DCEk9dAPM1YuG9lG0wp3xnlon/3VYBAECAK8KutIfUO2BiUJpkXJzMICRAAAGnTyG1LcW7AJ0HM/V6nKlq0TAm5VuNJAFhfnNqhbwQkEkrVEZjyuT5DypSDvGPFGIbUucsp0OYiZnXKNo6+6g1YNKZgEqzK8RMnYC/tqwvpgCYH9SDSDF8QSNLm56TII+VXU7yGqQIvxjd4/f/7f6VlDYnElU9QPeLyOWpryrVGJ5r5MYYbEI2lP8JI1MqJjUmm2FcWD4XARPrJ2tumOR51U221i4INgYI3tYexQo5Ljg2BvFjHWb7X1qaqO4l1EqeDLbhcesRmb/lUD75yxp11og8VQYTdKj+JJAAiSSSIsL61UG+JqGyhqdJ0sfYKlw/GwTc++2vzEVK1FG/CWpUYdZW+P8TGLfKkeJCRkaSJUcs3UUpBIKrnTcDaov7JWACod2L3Xlb1EeuoHQcqtrymnUZYyj/8AUotH3tFIPtBqqY/sK2oy3iXUnfvQHJ5StGUgjnlNeHV/pWpdi1x7/wAfvPPqUwWJY5+/vmCPDCpHixCCQBZAU7YDLr4E+dzrSXGcSw8hLLLrqlEJTKkt+ImAkJbGYmSLFV5FS8T7G4tPiQkOka9yoKJ/eS2YXPMZY/Ir9nHCFfbC842pIw4CihQKT3hkNiFCYHiWNwUAb0FH+ntvCte/bj+ISIijceJcsXg8Xh3E5mVLbQlCc6CXCYEqJklcZiqJmBAm1ZilYfEuM4gqLb7B8K0wSU3zNrB9JJlW4IzGDerc3xtJF0LHs8ufn8KgxreEf/vUJJ/FoobWUk5vjX0yVmpqEqIbDqJxWk7bqVQXPeVJlbeGdOKLn2h9YykrAQEtyVBttKZypnWSSbVWTwbvnEurT9zJU4oDMEhMkhUEEafEeVWjjHYfMCcLioP4HYUJ5ZhBH8qjVL/sjFsYhCMQ0C3IK1pUHEBsElalRdIgKgqAuKopauhYhDn8efrO+Gqk7jn5Sz8U7IqCUfZ0hTYR4UiUnxFThsrqo7yIqoq7wOIbUogZkhUpgwSM6iCLWk+QFMezXG3kOrKXFJ7xTilo1SSqSZSbTM31vROH4UpxlQbQtKci0pE50yUlA7sKlaIKpsSLGYqCvq0R9tU5tcduv1xPUo6R2o+KnG6x79O/z/1LHxTHuPtIGcoW5lWpKMohRSldiZzlIyzOu0RVN40eJNKLvfrcSCB3iQAQYBGYRIseo1vVjeVkSwcpWVFEXgJLfhVJJt4ZBAG+2tScdWn7O8mSZ7m4E+mpKN7ejJr5TR6uqKyIcgm2elyBg8z1/E8NCR94iPh3F+IOJAaxjjYmIITBkBX4ZzXPup4nG8QAy/aXlL9lutk3PlYe+q3hMUEq7tKoymDa6rae7lyq64FxQyFItlSJ1iZG+or7SmwAtYH8p8zWZzwSIHgOIY5KgHH3T5/7VPx7ieMiELIB81fO3wp2zw9TihNzT9PBUQM1/KseqitewjKK1CMmcy4SMeTmL7nshP8A6QKsuAViQklbzpPVZq4M8OauAmCNbmhsRw9KgQgwb2NJasGPFpUAQJwztr2sxqXihrFPpA/C4ofI0iwvH+KOqCEYvFqUrQB5cn3GrvxfsWFPuFxYQEhSlaqgJGY+iDBjn7Jp/wAG4Rh2cMFg5EKE+GylQbhSiAo6RECOVVk0QAFFzEiq1rnAg3YNjENL/wDFYt55SknwrWp1De4lSlanTwm/OgePdqTYvrWhRzEN5SVRoCIEJSb3gXB1iSB2p4+47922MqNgAR8qrH9hYlwyGHFE75Fn3kit+Ev5nNvwixqVbiXTso3iMcQ6zkQw24EnvFHOopyqvANri03rrS8IkjLoOQtAGgqg/sm4a41h3kLSUKD5kG0eBH6V0Q2rzK91qELK0sVvIEYFserPnf50ShMWAtQ68TFgR7BWmJxCUpKnHAlI1KjlA8ySBQFWPqMwED0iFrUBqQPrlQrr4m1aAJUmUqkEWIgg9QRrQblklRNgCT5C5rtoE0Ek5iDtHw/iOKeCcO6GMOnKCsLKVEm6j4fEqJgCQLVYMClTbYbWsuKTIzq1UJOUq/ey5Z6zVW4b28RCitEDMiBJJyzCydpy3r3spx17EuqStAKIUQtKSMpmyVHTSetqUq2YmPY+QYlyZxQBg6VmIxB2EdaU8UxndQExm1vsP1191K0l59WUrURmgwIAF7mPKvQo6dmXccCeTqddTRinJEL4jiRfMuTyn8tqR4hydBRTuHShRT6WVWWdjJj4CoSvwnaU7dEz8yKqCBZCa5eBlkiSRvFZRGJOvt63zH/TWU5eIk8xoxw9oxCnAY8/wjl+7R6OEJiA6dFC6AfSjy0oTDpVy578vb1HvpkwlQ25ct/bUFRz3nq0qa9pH/YKjo40q83SU7pOxPI1Ejs27BsyZAmFm8Dw6p5xTtlZ5H4VOhZ5H4VP4zSnwEiH/h9Ykhsbn0gbmee2nuqB7hSgT92rfrsDNjzkVZFPx6pqE4hPXfb30YrOIDaemesrysAZjKoX3vuRv7K9U2uB4rDTMCYEAiI8/hTh19J3V7jUK3BO/wDL9bVp1NTtFfB0DzFJQ6B6nvIvrF6nZU7HoJInZY/Pzqx4HCJy5iAo8o06fxUJiMbMo7opTbaCDzI5VnxVQzv/ADtOOnvFRNpUyd9Mp+Xl8K4x28xYexzoTo0A0I2ySXB/5q113PPsUA399QY7hGHfH32HQsxEqTKh5K9JOmxFD8S5OV9v5jKelSnfafecn7F8POIxKGxMEd4vogAE+9Sgn2107iLYabKUlIOQhIsLgeECesVpwbguHwbiy0hSStKUwSVAJSSRlzGfW3J0FOcrKozJSTpKwJ6AGD7hUGq0tbVatajCyKBbjPU8RiHZT2bu5/ac0wreLZCgXEujNAkpXYSMwgkieumWjMTh1rZypbAUpSSolZMkTeSBGsxFdJZ4UyRJaQeXhH6Ur4jhkNnwNxpc+j1JHOPrne9Og9QVGQbgb3GP1tz+cH+4q7VY27GcuwvZZ0KzzIJvpM/npV24BgFBMG9zMmfWNN8IsWSEp1kRtr0H0aaYLDRrH1Jphq2a1okITkmGcLwgQnrRDrMkEkwJkc63SQIqJ1zlU+SbyzCiLcXiFJKspJzDU68uXnQLBWsgLKkp5JMH2q29nvpi8zOtaJZFUYtJtzboSvAtlrIEJywRAETz051UuK8PkZU2SLADQCrsxMCgsf4R4W85nTTrr9aigo1fDaHqKIqraUbA9nh3iVq0Sc0TuNPjenXduBeYLT3YtkyyTYXzTa50jbrTg4ZB2/L61qq43h2OPeISUQpYUlYXGRINk6TsnY76096hqnJk9KkKIsJZcAsHNFiT5Tb691Guj6n9KA4cMogxmATmjSYvFYcc9mKglHchfdn0s8yE5h6uWT7hUVRrNPUooXTEkUIOnwP50Ni8Ay+tvvrhBKkoJ8KlRAzDeBNutMVQo9apPaDsZi3cUrEs4hABTkDa8wCUlISoAjNrc6C5oHLETqaqGybSy8NaaZR3TJ8CSqBmzZZJUUzrqTrRbCvEdSCNIm/P21Uux3Yd7C4hzEPYhK1OBQUhCTlJUQrMVE3IIt4dzVyBCSa1OMwXGcTRWCaJksJJ55E/nUi1lKTDarAwPCBbaAr8qS8U+3uulOGUhppKJ7xQCitzXJBmBpJi19dKY8MxLpaQXkhDsQtIiAoEgxBIgxOu9EHF7WgtTa17+0rpTmWVOSq5MDedtoAFqtOGwiu6FwmROlgDfTe1QnCIUSdN6mbUUWSsx7wPYfOrqlbeBtxPGp6BUYl8xLjcAEkKABSoSFAwJsLDURGnWlWKSYIHTztb8h7quiXmynxgGfVA1PONAba0k4m+lUBKQlNojUgwJPMyfhWU6hJsY+rRVFusrDoVvOpN+ZrKsHCuHpVC1iRsNjO/srKa2qVDaJTRO43cSBx4XIKjOaIPQD5itXcbB9f+bmonnyIoNpyscV0+vhTfDTtAWq/f6THuIK0lY2nvCNAnr0NQI4k4QYKryr+8V+GMvnNRvKOkGbjcXGo5UNhnum07afrY2pgRAOJviVCefaFnEOkekra2ZR/B/pPvrwFw+urXmr97md8w91Z9qvttvzi/skVi8ZHrAfpfKfblPwofkJRm2TDsNg3DHjUbzEbxly606w/ZZyLuAW3EnRQvf97ntVWHHsos4JjbnY/JXwqVfbNQ0eX7b2vOo6fGlPTqn0+01atJfUfrLtwzgSmSVB2SdPCQLxqArxafGoeLYZwlAUUGL5ouTBBEbJv10qiK7cPHR1Z+Gs8uUD40MO0byj6ZHUyfw3+JoF09S92Ii6mopn0g/rL21ggNSPjyI/Oj2EpH0apDXEHiJLkc7aXEb8po3AcUzHK2tb6gbhlsuRr6SgcqbRqRSqi25jqTluLy34lCCgzsCZ5RQXCVhxtLiCFJUAQReQbjSlfDX8Ri0Ooa7tpSApCkvE94FHTM2keEHnmPlVBwfZrCst5HcQ4MYyQHMIrwh2B6LSmElzKqQUuAmLBSReApVFAIJlJpscztOFSRKchSBYaQbaiNPbFaLTqlUq1uQNDtYDTSufN4YgEsYR8NmFj7Q8QttVpCUy4XW9ZQpMyDEyAHGG4WtQCg60AbgNIMX1AUpZMZri0pIgRcVm03vOuB1jZ5CWzmTvYg/lRWHfBuKr6MGR/zVqSLGyRBHMJSPrpoWjFBGpBHMUzwzaINVbywNvyI3FYpVI8JjwpWYHe8fX+1WRCgoVO3lMoUbhF7rtRpeBojF4M6pvSkAzH19a01bMIhwymWVAsKr+OfcDycqCpBz5iDBFrWmjBiiEwTf5Uqxy1QSkkUCUs5jKlXGJDhHF92nvUZVGxSFbXvryojvki0L5+mbfGqyvFul0BSzcEDaDqP0o9nvAD49fhTqlNgLKcyZLMdzRqwACQJve5JPW59n0K3ymCnxXWF+0RbT0bTHO9C8ISSTnPokQR7asqWQRrXn6qk1RsNaevpai0qYFr/APYtiIJMedqLbxST66PfUjuEB190A14nCpHqJ9wpgAtmLc4xNXMQmP7xA9tLnVgJUvMClIJJBkQm5+VMncKgi6B7qFZShBIAgG9hvpWkDpFqWvmVD9nfatOMXiVJSW7tqylwrsQU572SfCAQLaa0D2F7XoxLzmHCClUuOpXnK+8GYSSFXSoggwLa6VfU4LDhRWG2wsgpUoIAUUk3BIEkSNOlaYPh2GYENNtNDkhCUfICaWFsbxxYETXuzpNz9TRQww/Er4dOnShw7cn6jlQPHkPOsltheRaykZhqEk+KLi8dRvREkC8xEDsAcRieHJ/Gu3UdenWg8TwROXwrUSIgGIMEGNNTFV3B9lF4VrO3mViQ4lXeZilKk5hmQUyQUlM+leTVv76up1mM3U6WkvpNx8rfT2gWDcC0gptFiNMpFikjaK8qPGZm1982nNNnED1tkrH7w0PSspvhlsrJvFC4bn5GIe8OWP3T8U5vnWyiokeZH8qvDyqFrECAIMwQeWkDTpW7uNPQafAzI8zXpE5nkquIC5hlqHWP+1JP50M1hheVaSrXYKX+oqd94kzJnXl8tKXhUE7U5SSIWyGfYkRJWRYC0nUIB90GgnsGzaMxi17WEwbXvPwojvZFgTptOulYMK4raBJFzGk/oR7K0FhyYZRDAiw3aE7fxXte/kK3JEyEgaaRFp5A8zULmOaCu7RnfeIs2ynOoK18REiOe9NE9jeIYhClFTWEkSluStZsLLWmyJ/dnyqWrXA6xyUL9JXOIYtKTlWoZj6KQCpRJ2SkXPu3qXGcP4g2wcQMGtLYF1OAZgn8RaBzpT1Om4rbsXx3+ysU41jMNBURmcyy63NswOq2iL+H46VeMd+0bviW+Gtd+rd50FDKNdR6Sjpa2u9TGu5NhHeBTAuZF2N4Lw3EYf7Q68cQUj7xL6g2hkxcFpJCQOSiVTsa84FjVM4lbPC1fasMfEpCyUtsqP4HTqDGwMxub0r4P2Ibzl3EDvlqVmypRkZBNyAkbTsbdKsPEOz61KS9hSMPiECEqEZFpHqOJAgp+UDlXGg3JMwahQbARsezynnO+xTvjylOXDy0nKfVUue8WPaKkwXDmMO0UssoQACcqAASQJ1OpPNRqLs9xtTxLD47nFJHibOih+Ns+sk/DrrTUYZSYtPl0rKYVesNyzDiV/B48rUUOIDSrKSO8z5kGwMwBIMggTFrwROr61NkqaIBN1JJ8K+v7qts3vBgQ7e4ShagtTfiEkG+4g6HSNqrHafELQvu2W1LVIzuFCi2wFn03ijlM5ReBJygzVIq0+sialVPpEHxvaNpPjV4VaFJMLnWMs3sJnSLzF6T4vFrEl5XdAmA0IUsn4gHe0gi4Ubip8fwx7CE5GV4rFOBSmcQ3ErSSJafbUqEsxsmxAJGVV6UcI7LY5boW/hnR/KEpTMhDYzHKgTYVw1CHg2EP4IgXIuZcuCOHJmKYHqyqVR1tHxqycNxgQnxf7Ur4Zwx1S4W0pCEjePEdgINMOI4A5DkQSdgDr7zU1RkY8ymmjqOIbieJgCwPnSF3ioB0jrYmtHV4r/8RZ8nED5qqqP8D4iTZhwjq43/AK62l4Y5M2oKhIsJZDxVO6ordriiFT4h9GkZ7O4wj+415rbt/mqJrs5jwbMEA2/vG/eZUZ+dN30rcwfCftGPFEpUJkTbb6+hSp/tPkspoK0uDE8zEHembPAsbopsgcwtBHxWDUeI7DvOD0sp/ej5pWawVafBPvC8NhwIHwHtalbjhLawgJRABEg+IqJ8xAHlV+w3FWiB6QtuP0qicN7D4hgrlKXAqPRdyEAT+IQdasbbKkABSHUwBMpCxp+IR8KkrspcleJRTB22MsreJbVosfL51JVbwz6QZzJ9sp6+sAPjT3CPpO/156VP4q3teHsPaTml2KFOda0caBGlMgERB3h5++tVvGNfbc/Lyps5gxyoVeCH18Nb0UA3guFcSokTcdRPwJofHuKSqAIHOPzrZeEUlUpNwRGvu18xpRauKpFlIUOcQfmQfhSq9Jqi7UNp17ixNotXxJwgAkQPj1PXyorBrzgnQipvt2G3gfxIj8q1xfF2G0FQUlRGiRYk/kOtI0+lro+WuO1pga2S0D4vxBLCQVXUdEzc8z0FZVO4txIvKzK1vt9eXsrK92npU2+bmQVNXULeXAmzb0/X18KnKDHsB9ijA+NeNL2AAm46d4FyJ10CRblU4yJuo2ETJAAALZveBrvRXzAF7Yg5ZvrIBOlpGXMDJ0nTetF4RKVeKDHhPkqDN9N7iKR8X7aNIBS0O9VESLIHhI9LVWo9ER1ptw/sY/iwHce/lQqFDDs2GggLOn/qP71EK4GBNNFjkxe92iSVd1hkKfeUB4WhIEJTEqFgARtMUi7Yo4i2EnFJLbazYIIKAZUcqignxX9Y+Vdk4VwxnDo7vDtJQDHoi5I3UdVHqTVc7adrMEyhbD0YlarHDohVzpnVo2ZjSVdKRVYnkyqkoXgRD+y/tnhGmxhnQ2wvUO6Jd/6ij6K/MwYtGlWHi/7REBRZwTZxLv4tG09SdVDqIFvSrnPAOxjjpzu/cNm4QLuEHYk3SI536CumcI4Uzh28qEBKT6o1X1USZPmb8qAUSctj3nNXA9OT9JXEdml4x0P8RcU+5EJaR4G0J1y+G5Ek6EdSaueBwQbSENtobSLBIhMe+9B8SxjbABccyhRAS0gStR1gJF1WvNzzqPhHHWXnFNJbcS4kAlDgKVEGwI2ImqFVF9IkjvUbLGWFCSLmfP8ArRrPwoLDRcg+aZnXnzFGE6Hn/tSnPSMpr1kXFOFNYhIzApWm6HEmFoPNJ/KluC7TuMOpw2OASpRhrED+7e5A28DnQ2+EuluQK5X247WYbEOt4JSsuFU5lfxITnjL6SWZTEgwCsTAVYVMyi1zLkJ4l5d7Xofxf2DDupSu/eOz6MattSIW78BB1IgCcZ4uvhRS0hP2hD2YoQVfepXuVQPGgnc3oL9pGE4YxwpAyIASmMGWSM+cwpKkL3TIClEzOtzFciL7rqi8+4p54hMrWoqKUiwBmwIsOXiNI5jhOycB4whlMlola/SVokb5UWgJHL+gFlb42mASmJ5muA4UDaCRKtjHM8hpqJsRXR+AdjnFhp1xSU5rhKkgxuBawm6hArZ06EOIDcRRKnLTFVtzgjgWFEoUkEWmCY2uIvQeN7cYVDhbe7wKBylISFJB6wq/K/LSsnSw8S4iGkBeWRMa7QTNAHtIiJ8MWk5hadJqs8c7RYPFBlhK+8l5sKQUqBymUqEmBuLzTV7sPg9FpUBaCFki2gIVI/I106GK7UIAmExMTmGvLzrZHadBiAm4JHiF41j3VTO13Y9vDsKeZK1JQUhQXCpEgEiI9G1zM3qjpeUiFRBEZZEg6EDXz153FbOnbk9o0QSShMCbqAPu93vFantKgWOUEmB4hH9K405ikqUDBQmBlV6UAzIIBunNIvoIsRamGBx5S9mISFG4CjmbWnUFMKgEW3gQRbSunTqJ7RA+s2kXIkgyAJJBzQR8OtGscQz+gpOaJKZvHMXuOtcpZS84VKS0sRdTUHILkK7vKbXm3hUOoNWHh2KW2QlAUSmCtteZRyqAMNkEg6kWgkg2gV06W0cSPrISr2QfeKlaxmHJujIeY/UXoBpkKEpJgbHW+kcz7qEciTqOhpoppUXIkr1Hptgy1spSoS25+f6GpEuuDUT5X/Q1Si5FxIPMW/Oime0LqLHxjrr76UdABlDb5Y+nEMa2/qH37y4oeBrZSQaQYPtEyuyjkPXT2GnDb9uY5iu8N1w0YKitkSJ1gT9c/dSzFMkbT/XKDzHOmylTpQj6730ohgwWsZX1tAiIiYA1F7yd0nT40nxuHHq76A2sRIMix0I9lWVUT5QT/mH5j30ixwjL5IHLnVVMyWoMSsYlBBEiJEjqDvWVvj1SU+0f5U1lWrxIzFT/AGrBWlvDNqfdhCQEzEjyuRfa3Wij2Ix+KQFYjEIbMSGYKgDAABCSEg2F/Eau3AeFMYdJS02lANzGpPMk3J86Y4nFttIK3FpQgaqUYA9pqM3bmWrZeJ8+cTwTrDimnkFCxqNjyKT6yetWjsh2/Xg0928FOs+qAfGnombZfPTblWftC7Ws40oZwzWcoM98UwY5IGuXmTy03pTwrs6gQp451fhGg/i/F8vOsp03Y+TjvDd1VfP+kf8AEe2GP4jKMOPsuHNiUqOZQ/eXYq8kwOZovgHAWcPBAzL/ABq165fw+yvcOQIAsOlHMqq5KCpnkyGpWZ8DAjzAAEydAJPXkPaYFGIdspw3IiOUmwtyHLpQGAMtuDfwn2A3+YozDQUqSqyVRfkRcEDf+tY3MwcSrcWRiGsQrHIU2pKGiFBzNKRMkpgXKj5TpW7OCZcZ+2Yl5QWtAKi24ptKU+q22EmVQToZJJPlVlewBUkoORSDIIzCCDYzME26ULwrslhGVhwNpzgyIJVlPMFXo+z3igYC9xNUm1jzDexCHhhEF8qKyCPF6UZsyc37wTlB6mrS2NOg+Jv+dCIOhPpbDbpbb8/nWcbxF7HPKwOEJDabYnEg+gN22+azcT59alqGwlVFbtM4pxNPEMUnhzL/AHaPF3zqSAVhPpMtc1HQnkDrBmy9o+E8Pa4eWcQ0kYVtICUj0gdE92de9J31JJnU1TO2v7PEMs/aMEFJLScykFwiQgT3iFn0ViJiQOUEXr+C4jjuJlv7Q0p5lgiRnQ3nVHrHdURJiwO2aajO5jLvKoi/s32VDiAtzvC3/wApBUTCSZzDYAk7ATryp812ZZSFAJX4hB8R2IPzFMOJ8bxyCEs8MJjUlYUkDYDKU/ppQ2E49xQrSFcMTlJAPiy23uVmPOD5V209p25e8a9lux7Knc5SrKBCpUozO2t66MpACeXL2UHw9wgBKUADclQ16DU+Zij/AK1rMzbyBdk5lagE+XlXKMXwJpxalqZJKiVHxuaqM/irpnGX3ktL7pkOLkBKS4EAg6nMRaL+6qi5xDHCT9ha/wD6Z/7a6xmbgIiwHZ5lDqFBkghSTOZzY/xV1gxpEnl+tcvc7X4lJg4JAP8A1j/po3B9t8aVR9kR/wCaf9NCWHeGEY5Al8ewSFNqaWmUKBSRsQqxHSub4/sy2HFhTUmTJlV+tjFNX+2eOSY+yNe1xX5Jpfiu1uLUZOEZB/6i/wDTXbx3m+G/aCr7OtKMlrYDU6AQN+QFTNcCaCchZBRJVF7EwCQZkGAPOK0/4lxe2FZ/mX+lRL7TYwf/AE7XvVXeIveb4T9pYuHsBpGRKfu9AdSmdrn4THKi2uzrLyQVoQopGVKjJMawTqRJOt71WcBx3HuKIRh2bCTIXEHQH62pr9o4gBmbZZ08SCF26pIIzJ+I66k1BYXEW3lNjGz0JAQfRAgKBnTX+IbXvYVGtHhJX4k2CVA3k7A9BsenOhmWMaq6Rh0IIlSFpWog7iyhmHJVj0FVvtL2uWy4prBht5TOYPoJJMgyvIm3eJSfCSJKctwAJpiXXmJqLvGI/eYMZknMkancfxDbz060udNOODpQ+2HErCHRZaEKzhpwek2TZVja/wAaQ/25hHVqbLzbbqVFBnwgqSYIKTBF9026b1UtRT1kT0WHSQumt8Hxd1k+BVuRuK9xjCkGFCJuDqCOYIsR1FLnafYMMxFypxLnw3tW24QHBkVz+vrpTh1ciQcw5j9N/q1cqcozh/HnGdDmTyNKbT/4x6aj/KXHHJtzH1rSHH4s738WYzedqZ4TjLb4kHKr6+r0u4m30A+R/Q1irY2hM1xEWKcBKY5XtvAB89B76yoVg5oIjWsqpeJM3MacV7ZNtAhqHVjr4B5q38h8K5/xR7E45YU+4rINBEfyI0A6m5rZASDlFwNzFz0nQVMFjp/loEobvV+kqapt9M2weBS2IQI58z7d6PbQaEZc6j/LRKCk7j3j9asGBYSVhfJhzM8j7qPYnkfdS1iDEa8ppk2tKeqvOQP1NCTAtG+BUUEKvPKNQefSmSFtqvJR0iR7IuBSBl0a399MGXBy+NKZesIHpGyAgevPkn9Yolt4D0R7Tc+zYUsbWOXxpJxzjTi3U4HBDNiV2UoGzKd1E7GL9BG5AKHsBcxiXY2EG7d9sMmbDMK8Zs44D6PNCT+LmdtNdLf+yriuFXhEMMeBxsfetn0lK9Zz95JO40sLRFDtfs3wf2XuFCXdTiPXz87+r+7y63rkvF+GPYLFKYzHvEkAKbJBUFjwxFwVAgZesVE5LS5FCiwnSO3PaFeNfHDsIrwA/fOC4OU+IW1QkxPNUDze8LwaGGktNiEpHtJ3UeZJuaQ9j+CDCteKO9XBWRtyQDyTPtJJqwBdOSnYSepU3HEnz16FVHk+o08+teIF9QfbHziuIgi8Z4PnRjHiUBS8KgRTLhKbFVKbAvHpkgQgYcXBn31EOGp5minBvyrO8sI30pNzH7V6xPjuEIgyArfTT27UkGCLapT4hy3H61bcaIbVSRP17zzrjTWoMzhWek3l47QfEPCNKDLqTaBTnFYdK03F+ehtSLF8GUkgpc6wofmP0qR9M98ZnoUtbTt5sTZISBFqAxuIABrF4PEJ2SrolX6xSxbTi3m0LSpIUtIMiBE3+E0k0nBsRKhqabC4Mu/Z/DZGQSPEvxn2+iP5Y9pNMq0S5Ule2ihVCieA7l2LGLuN8WRh2wpSkpUVBKAo5QtRkhIP4iAY5muGcFh/E96tPd4pkqdWj0EOuINvSI7lwulCVA+E5jGU2Nk/bdjJcw7OwStZHVRCU/AK99Vvs7jWH0uYbGLLZcQhtvExcZVBQQ8T6SJSmCbgSCoCIRVPmtHUxiAOOJeUpL0YfE3SpwgoQ4d04hP/AC1zqsCDPiA9KnPAeEuYx44XGAoUhIh9RAcRMBtEmz6VGyZM6lKotQnG8AtlYw+PBBA+5xSQVeEaBW7rYtb00TaRYy4x/wCzYdnCYgFxDmZ7MhclCc2Vk4dXoqSAFLym33o9E3CoyP8AjPAsTwlrvGnvtGFzALZcGXKVGApMHwkm2ZMaiQoUjVxV9xJcwq+9AEqZWgd82BqYRHeo/eTpuBQmM4ni20pJfOLwqvCO8JcbVvkcSo5m3BYwSFDVJIvXmB4A5ifvuHBwqQRmbKglbKjJBQ6SlLibGDIUNwdaIOy8GCyK3InjPa5R9NtJHNJI+Bn502wPFmXrAlKvwqsfZaDSjiLGZZbxqDhcVs6U5W3OReSkQCf/ALqLcxvSTH4JxheRxJSrUbhQ2UhQspJ5inJqXXnMS+lpsMYl/RKTKTB+ulOcJxbMMq9fnXPsB2tebSElLbkaFSfF7TvW7vbJ7Ztkf4CfzFUnU0yMyUaaqpxaXd9AzCOv0K9qn4Ptu9PjQyeRyfO9ZWjVJaC2lq3xBcKkGZFeIFZWVUk1pOgUQ2Kysp8SYzwXorO8D4mimKysoO8Aw9imDNZWUBnQsGx8j8qU/sRSCjEuEArKkArN1GQSZOpvfzrKyotRyPzlWm4P5TqSa4jwzx8ZcK/Ee9xF1XPhzBOvIAAcorKyp15HzlD+k/KdDFTYX0k+YrKyqmka8yfBiQSbmtsNfNN9da8rKUesYOkld9Xy/M094Z/disrKVU9MdS9UKoXCaqrKykjgx55E94h/dq8qS4dIOomw+ZrKymU/TE1PUISgaedL27m96yspiwH6TVQ8RrZIrKyiMWOYUjaihpWVlaI+cN/a3/8AMD/0m/mqqbFZWVK/qMpXgTo2F+87OuFfjKCvIVeIoyrhOWfRgWEbUt414mccFXDa8H3YNwjM2kKyfhkAAxsKysoIUV9hRmxK2zdC2HsyDdKsqZTmToqDcTpXQ/2PJAwVhq44T1ICAJ52rKyuM6C/trQPs+HMCe9ImLwUKJE8pA9wqkcPGbhWJzeLu3mu7m/d5ozZJ9Gd41rKyunSsgVhFZWV06YkVlZWV02f/9k="/>
          <p:cNvSpPr>
            <a:spLocks noChangeAspect="1" noChangeArrowheads="1"/>
          </p:cNvSpPr>
          <p:nvPr/>
        </p:nvSpPr>
        <p:spPr bwMode="auto">
          <a:xfrm>
            <a:off x="155575" y="-1676400"/>
            <a:ext cx="671512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1" name="AutoShape 4" descr="data:image/jpeg;base64,/9j/4AAQSkZJRgABAQAAAQABAAD/2wCEAAkGBxMTEhUTExMVFRUXGRcYGRcXFx4XGxgaFx0dGBgYGBsaHiggGBomGxoYITEiJSkrLi4uFx8zODMtNyguLisBCgoKDg0OGhAQGy8mHyYtLi0tLzIvLS8tLS8tLS0tLS0tLS0tLS0tLS0tLS0tLS0tLS0tLS0tLS0tLS0tLS0tLf/AABEIAKIBNwMBIgACEQEDEQH/xAAcAAACAgMBAQAAAAAAAAAAAAAEBQMGAAIHAQj/xABKEAABAwIEAwQHBQUGBAQHAAABAgMRACEEEjFBBVFhBhMicTJCgZGhsfAUI1LB0QdicpLhFTOCotLxFkNzwiSTsuIXNURTVGOU/8QAGgEAAwEBAQEAAAAAAAAAAAAAAgMEAQAFBv/EADERAAIBAwMCBAQFBQEAAAAAAAECAAMRIQQSMUFREyIysRRxofBhgZHB0QUjUuHxFf/aAAwDAQACEQMRAD8ArDmCWhRStKkqGx8J6G+o616GT1/mp/hux/EWE5EPYV5oT904pRSP4bAt/wCBSaix7KWilL3/AIZxYJSlxxK21RrkeTZPk4E+Zr2Kerpvi88qrpaqZAuImDB6/wA1elg/RFNnMOpBhSSDrfccxzHUWrUjz99USUMYo+zn6P8AWvAx7Kakefvr17DrSlKilQCvRUQQFfwnQ0BMcpiz7PFbBB5n40UlBmti3ehMaDIEIO5n20cwOnzqNKKmbFLMKG4dFMsOigsOaZMGgJmxrhMEMoUoTIJAkJEC1yeZqTE4MAZk6WkSDqNQR7q2wzqVJg5QoJKbjUai40vUz60ZfDvAV/hg0kk3h4tAsRiFquTfmAAfeL0OgkGQSD0oxlnMY8z7q1YcCiEKSINpAggnQ1l50Lw74Eq1zC6RrmG/l+tLXlTYJCQCSAOut6JZTBI5WpzhMMlLWfuwtSjuJgTG+m9DcCFkxNgmVKBAbKxYmLEX5+U2nfpS/iZuE5cuW0RBned9b351fe4hICU5YIOUHKOsxr/Skfabh33YXMqSYJ0kHSY5ViuCZzKQItwKLL2SibSRMWkxvNCYXGqah5IBIzJUDuDE6aGctG4dwd0rUTrABmPka1w3DStAUAogkoCQJgbqUfP5URPeda8G4vxfvG0NISpKRBOZRUTGgJNyB16cqVJykJSZESTuDO/MGwGh0miXGSCQdRajMDwVS0heZIBmAZmxjYdKMDtBJA5geIW0kKSlIVIIBgiORzEzPQAClC0TT7iHClNjMSk32n8xQQw1FxMDA8QBrDTR7OEgUaxhY869xisg6115hiPiao8IpV3F6bLZkyajLFNEA4ixeHgVAtqmq2qhU10oxAJipTVRKZPI0zU10rFNBIuPZTBALRWMMaidbPKPfRz6idqFV5UYmXga2unzqJSDy+dFqB/DRvD+FFYzrTCNuav6da4kDmcDeKGsITc6fOsp3jkRAAivKy94V51bjrTLrMPFSEA2WFd2QSCmytDroelcu7R9jXEnvO/LzNvHBW4hPMpHpADcHzirU12dxYaWwpbJbUCJKiqJMykbHW5E31onhGEZw+Ecb7xLqvGDlJEkiAkTEdY5mvHUBTZXv+E9QksLlbRV2O4GgNL7rFqW0gkltxoFGknwkyhWt0EGj2uGNYhsO4VYKVaBUwYsQCbpvsoeZqrcXS0G0JZQUKEZl6GwuCfWkk6xppQXB+K4jB5u6jKu+VQlM7EcjFVruHEkdFbmWTEYItlXfJUhtsZl6gqmyUIMwStVgRO50BqnOdoXi6t0KKc1ihIBRlT4UoCCCClIsJB0mroz2zU6yr7Th2e4RBcKgTmUZ7tDY2cUdxoApW0HmrpAXaACqQBMAHYE32H1ru4k5iXTaMGW3CcVaUB3gSwsjVOZTZN5gXUgbWzSQbAakrZMBVilWigQpKvJQkGqhhl5lNpIKiSYhOhAzSOUxB6E0c/xl1vIhkFJ8RXYFKhOZIUkyFbiVC21HewveKV23BSOessKUU04Bhc7uYiQ2MxGsq0SI33URyQaXdn8SjFjKMqHgnMpInIRYA+I5kAkgC6h4hpeH/AVNZUKSsZs6lBwKBQoqGTKFDw+hbKqCCo+wKjG2I9Ti4jN/giHLsnIvXIbJPly+XlS/uFIVlWkpUNj9XHWlfF8fxPDu5ioKw4IUsIavlBBNoKkqyyMwV7qd8A7b4bGthDqSlwlUJIJOUXSoLAAzZBJE+qdRUwrCMSziSN0QioEpI1BB5GmOEwwU3mvMqIjkLQR7CaaxAmAXkaCUkKGoqZIbUoHLlJ0M2navAivA3tSzGCQhspWQdfq9WLh2LCW4OomBzm/zpQ+rNlkHMLE8x+tG4dFqEi4zDU2OJ4vvVgmSR5wKFxzzmTIVGOR6daOxKVKSEpVlIjeB1qDiLYtF+Zo8WiQxJgXD8HKMyzlbEyed9BWPY4rPh8KBYJFrdY1rVa1KSEzZO1attZUlWVSiCPCnUz+WlBHSHGMSAr2H8jRGBxiUoSkmInYnUk7edTshwx9wAnfOrbpp8qDewsLKeR+G1Gr2i6lPdDOJrQpsBJkkg+7WeXlS9GGAuaNbYqVLO50FcWvOVLCClOUZj7KFw/DFvSvKSJAABAkkxqdEiZJgwBYE2o1bRcWEim7z4aQEpAkaDYdT8fM1hYgY5hKtz+EVf8ADCEp+8fhV9E29kmTHP5aVXsXhQkwDmBuCLSOfSj+KcQKjlBknU8/08qhxLJAFjAAEx9bzR0ma+TBrKoGBFK2qHcbpg4mhliqQZIYAtJFDuHnRryZodbNGDAMAcqLJNgCSdgPlan/AAvs86+fAmE7rVZI/U9BVz4X2daw4keJf4yL/wCEeqPj1oHrqmOsYlFnz0lQ4X2XiFvC+ob/ANf6e/lRmOAqxY33VX8cm8ak6Aan2UpXLm5jGUILCVvHJrKYOYKSFLskzZOtoF586yrF4kbPYy0PMkKSFJJi/wB6pWVQ5WMEaXA99VvG8MWFEaTsDaDy6VccIogamDJI2MWMg21vUqsAhWqY1um0/wCE29xFQoyU+lvlLzvqDn9ZS2OyocQkpcQly5KXFZJE2ySmDYc6Z8F4cyzDSgVOrJlTakqSkgGM1wISCSQZFp2s8VwjWwXyuQocoB19k0zwvCG8pK0jMtOUgDIcusGLyd/dzrqlZbXvCSmxNrTnHHW2HQlnuwWkGUlBLSlLIAU7YkEqiwUlUADrVb4t2OWlXgUQbw299yrUTlUfu1cpJSbejc1fO2WHawTfftlRckpZQo5hnie85wgeLeTlG9cq4IvGNElp5aUqMqSTnQonxEqQuUqMbkTepa2toobQD5CfEIvNFsusrCXW1oUClWUpIKgDJyzGaYMQY0vWnGnfFnSCCkzl08KxJSdiLxytV6wnFsyAl9sJBEnIM6JgqksuEiYGqVCJtQjnZjCYhZLbhGb0kMnOTfxQy4Q4FX1ClJEC1FS1tKqLK339/OJTYXupjPsfwBw8PedbELdTYE/8uVAZRzKCtUG8Kb5Ut4H2axRcP2clBA8XI6+FSTZfkQavmBx5Q6ENwEIhGQG3hsQPL0QeSU1JxztQzhFlCG1qecT3mRCcylG+iR1B+NeijtSQggG+f+wGIqVAFJAGP9yocO7XLYIbxDZbi3okoHmg+Nv/AAyJ9Wn7jbCgMRh0HvIXCGyFNrIGY5cohSyRk2P3kRpCTE8ZW/3gxGGCH0AOs94nNKdFBSTqLGNpGxiQv/iEUvJ75qGsgSoJg+NJkOAQOljMQCNLhU0iVRvQWMbTrFX2tn9xKzgu0GNwDqmnZWEqIWy7sTc5VaonW3hvMGuh8C7SYTGtwlS0upE90SUuApGrUGFqttY7xpVe7dYzDY9lrGtyl0qLRCk5S6lIBK4BPoEhM7zHq1WuG8FbBC3ApUEGAcvlBFwqLzNrc6HU00ZFdhY/v1ldMncROzcOdWU5XZzlKF3TlMLEpCxJGcQoGCRbWjQ3NUfgjmI+xYsPOl3uilppyPGoLGpULkFK0KG9zJNOeA8WcQe6xGZRG9swFon8W/XqahNQA7ZXT0b1FLL06SxJBFwSNR77UY06o78/z/U1uyhtSQQqQfZU4YSKzeIjYYOW6gxOHMfpTINjrUGOebaQVuKypESddbDQV2+bsitnBG8wKnwrUH62M/lWYPi+GcUEIcJUrQZVCfeKZdwmZvWbpuyaZfr686AfZ8XX6HzFNVJH1/WoVtJ1JNcDacVvF6W60xB2FFtkAlK7HnsR+Ve4nu2hnO3M0YaAUMGsymbd4oWnYVWeJ8RMlKTJOp5mjOIcfTdLacylarI+CRsKgwXC1Ze9UBM6Hl+Vb85vAxEy0lJClNLdSCCsAkW5DLBUreBTXEOLX3iZIZWpCkJuhSMtyARe5g36+QPX0qIMqJgAk8gJPwpgQdYg1T0i5xvpUCsOTtViY4I4rWE+dz7hTPDcEbTdXiPWw9w/OiNdVgCgzSm4XhC3DCEk9dAPM1YuG9lG0wp3xnlon/3VYBAECAK8KutIfUO2BiUJpkXJzMICRAAAGnTyG1LcW7AJ0HM/V6nKlq0TAm5VuNJAFhfnNqhbwQkEkrVEZjyuT5DypSDvGPFGIbUucsp0OYiZnXKNo6+6g1YNKZgEqzK8RMnYC/tqwvpgCYH9SDSDF8QSNLm56TII+VXU7yGqQIvxjd4/f/7f6VlDYnElU9QPeLyOWpryrVGJ5r5MYYbEI2lP8JI1MqJjUmm2FcWD4XARPrJ2tumOR51U221i4INgYI3tYexQo5Ljg2BvFjHWb7X1qaqO4l1EqeDLbhcesRmb/lUD75yxp11og8VQYTdKj+JJAAiSSSIsL61UG+JqGyhqdJ0sfYKlw/GwTc++2vzEVK1FG/CWpUYdZW+P8TGLfKkeJCRkaSJUcs3UUpBIKrnTcDaov7JWACod2L3Xlb1EeuoHQcqtrymnUZYyj/8AUotH3tFIPtBqqY/sK2oy3iXUnfvQHJ5StGUgjnlNeHV/pWpdi1x7/wAfvPPqUwWJY5+/vmCPDCpHixCCQBZAU7YDLr4E+dzrSXGcSw8hLLLrqlEJTKkt+ImAkJbGYmSLFV5FS8T7G4tPiQkOka9yoKJ/eS2YXPMZY/Ir9nHCFfbC842pIw4CihQKT3hkNiFCYHiWNwUAb0FH+ntvCte/bj+ISIijceJcsXg8Xh3E5mVLbQlCc6CXCYEqJklcZiqJmBAm1ZilYfEuM4gqLb7B8K0wSU3zNrB9JJlW4IzGDerc3xtJF0LHs8ufn8KgxreEf/vUJJ/FoobWUk5vjX0yVmpqEqIbDqJxWk7bqVQXPeVJlbeGdOKLn2h9YykrAQEtyVBttKZypnWSSbVWTwbvnEurT9zJU4oDMEhMkhUEEafEeVWjjHYfMCcLioP4HYUJ5ZhBH8qjVL/sjFsYhCMQ0C3IK1pUHEBsElalRdIgKgqAuKopauhYhDn8efrO+Gqk7jn5Sz8U7IqCUfZ0hTYR4UiUnxFThsrqo7yIqoq7wOIbUogZkhUpgwSM6iCLWk+QFMezXG3kOrKXFJ7xTilo1SSqSZSbTM31vROH4UpxlQbQtKci0pE50yUlA7sKlaIKpsSLGYqCvq0R9tU5tcduv1xPUo6R2o+KnG6x79O/z/1LHxTHuPtIGcoW5lWpKMohRSldiZzlIyzOu0RVN40eJNKLvfrcSCB3iQAQYBGYRIseo1vVjeVkSwcpWVFEXgJLfhVJJt4ZBAG+2tScdWn7O8mSZ7m4E+mpKN7ejJr5TR6uqKyIcgm2elyBg8z1/E8NCR94iPh3F+IOJAaxjjYmIITBkBX4ZzXPup4nG8QAy/aXlL9lutk3PlYe+q3hMUEq7tKoymDa6rae7lyq64FxQyFItlSJ1iZG+or7SmwAtYH8p8zWZzwSIHgOIY5KgHH3T5/7VPx7ieMiELIB81fO3wp2zw9TihNzT9PBUQM1/KseqitewjKK1CMmcy4SMeTmL7nshP8A6QKsuAViQklbzpPVZq4M8OauAmCNbmhsRw9KgQgwb2NJasGPFpUAQJwztr2sxqXihrFPpA/C4ofI0iwvH+KOqCEYvFqUrQB5cn3GrvxfsWFPuFxYQEhSlaqgJGY+iDBjn7Jp/wAG4Rh2cMFg5EKE+GylQbhSiAo6RECOVVk0QAFFzEiq1rnAg3YNjENL/wDFYt55SknwrWp1De4lSlanTwm/OgePdqTYvrWhRzEN5SVRoCIEJSb3gXB1iSB2p4+47922MqNgAR8qrH9hYlwyGHFE75Fn3kit+Ev5nNvwixqVbiXTso3iMcQ6zkQw24EnvFHOopyqvANri03rrS8IkjLoOQtAGgqg/sm4a41h3kLSUKD5kG0eBH6V0Q2rzK91qELK0sVvIEYFserPnf50ShMWAtQ68TFgR7BWmJxCUpKnHAlI1KjlA8ySBQFWPqMwED0iFrUBqQPrlQrr4m1aAJUmUqkEWIgg9QRrQblklRNgCT5C5rtoE0Ek5iDtHw/iOKeCcO6GMOnKCsLKVEm6j4fEqJgCQLVYMClTbYbWsuKTIzq1UJOUq/ey5Z6zVW4b28RCitEDMiBJJyzCydpy3r3spx17EuqStAKIUQtKSMpmyVHTSetqUq2YmPY+QYlyZxQBg6VmIxB2EdaU8UxndQExm1vsP1191K0l59WUrURmgwIAF7mPKvQo6dmXccCeTqddTRinJEL4jiRfMuTyn8tqR4hydBRTuHShRT6WVWWdjJj4CoSvwnaU7dEz8yKqCBZCa5eBlkiSRvFZRGJOvt63zH/TWU5eIk8xoxw9oxCnAY8/wjl+7R6OEJiA6dFC6AfSjy0oTDpVy578vb1HvpkwlQ25ct/bUFRz3nq0qa9pH/YKjo40q83SU7pOxPI1Ejs27BsyZAmFm8Dw6p5xTtlZ5H4VOhZ5H4VP4zSnwEiH/h9Ykhsbn0gbmee2nuqB7hSgT92rfrsDNjzkVZFPx6pqE4hPXfb30YrOIDaemesrysAZjKoX3vuRv7K9U2uB4rDTMCYEAiI8/hTh19J3V7jUK3BO/wDL9bVp1NTtFfB0DzFJQ6B6nvIvrF6nZU7HoJInZY/Pzqx4HCJy5iAo8o06fxUJiMbMo7opTbaCDzI5VnxVQzv/ADtOOnvFRNpUyd9Mp+Xl8K4x28xYexzoTo0A0I2ySXB/5q113PPsUA399QY7hGHfH32HQsxEqTKh5K9JOmxFD8S5OV9v5jKelSnfafecn7F8POIxKGxMEd4vogAE+9Sgn2107iLYabKUlIOQhIsLgeECesVpwbguHwbiy0hSStKUwSVAJSSRlzGfW3J0FOcrKozJSTpKwJ6AGD7hUGq0tbVatajCyKBbjPU8RiHZT2bu5/ac0wreLZCgXEujNAkpXYSMwgkieumWjMTh1rZypbAUpSSolZMkTeSBGsxFdJZ4UyRJaQeXhH6Ur4jhkNnwNxpc+j1JHOPrne9Og9QVGQbgb3GP1tz+cH+4q7VY27GcuwvZZ0KzzIJvpM/npV24BgFBMG9zMmfWNN8IsWSEp1kRtr0H0aaYLDRrH1Jphq2a1okITkmGcLwgQnrRDrMkEkwJkc63SQIqJ1zlU+SbyzCiLcXiFJKspJzDU68uXnQLBWsgLKkp5JMH2q29nvpi8zOtaJZFUYtJtzboSvAtlrIEJywRAETz051UuK8PkZU2SLADQCrsxMCgsf4R4W85nTTrr9aigo1fDaHqKIqraUbA9nh3iVq0Sc0TuNPjenXduBeYLT3YtkyyTYXzTa50jbrTg4ZB2/L61qq43h2OPeISUQpYUlYXGRINk6TsnY76096hqnJk9KkKIsJZcAsHNFiT5Tb691Guj6n9KA4cMogxmATmjSYvFYcc9mKglHchfdn0s8yE5h6uWT7hUVRrNPUooXTEkUIOnwP50Ni8Ay+tvvrhBKkoJ8KlRAzDeBNutMVQo9apPaDsZi3cUrEs4hABTkDa8wCUlISoAjNrc6C5oHLETqaqGybSy8NaaZR3TJ8CSqBmzZZJUUzrqTrRbCvEdSCNIm/P21Uux3Yd7C4hzEPYhK1OBQUhCTlJUQrMVE3IIt4dzVyBCSa1OMwXGcTRWCaJksJJ55E/nUi1lKTDarAwPCBbaAr8qS8U+3uulOGUhppKJ7xQCitzXJBmBpJi19dKY8MxLpaQXkhDsQtIiAoEgxBIgxOu9EHF7WgtTa17+0rpTmWVOSq5MDedtoAFqtOGwiu6FwmROlgDfTe1QnCIUSdN6mbUUWSsx7wPYfOrqlbeBtxPGp6BUYl8xLjcAEkKABSoSFAwJsLDURGnWlWKSYIHTztb8h7quiXmynxgGfVA1PONAba0k4m+lUBKQlNojUgwJPMyfhWU6hJsY+rRVFusrDoVvOpN+ZrKsHCuHpVC1iRsNjO/srKa2qVDaJTRO43cSBx4XIKjOaIPQD5itXcbB9f+bmonnyIoNpyscV0+vhTfDTtAWq/f6THuIK0lY2nvCNAnr0NQI4k4QYKryr+8V+GMvnNRvKOkGbjcXGo5UNhnum07afrY2pgRAOJviVCefaFnEOkekra2ZR/B/pPvrwFw+urXmr97md8w91Z9qvttvzi/skVi8ZHrAfpfKfblPwofkJRm2TDsNg3DHjUbzEbxly606w/ZZyLuAW3EnRQvf97ntVWHHsos4JjbnY/JXwqVfbNQ0eX7b2vOo6fGlPTqn0+01atJfUfrLtwzgSmSVB2SdPCQLxqArxafGoeLYZwlAUUGL5ouTBBEbJv10qiK7cPHR1Z+Gs8uUD40MO0byj6ZHUyfw3+JoF09S92Ii6mopn0g/rL21ggNSPjyI/Oj2EpH0apDXEHiJLkc7aXEb8po3AcUzHK2tb6gbhlsuRr6SgcqbRqRSqi25jqTluLy34lCCgzsCZ5RQXCVhxtLiCFJUAQReQbjSlfDX8Ri0Ooa7tpSApCkvE94FHTM2keEHnmPlVBwfZrCst5HcQ4MYyQHMIrwh2B6LSmElzKqQUuAmLBSReApVFAIJlJpscztOFSRKchSBYaQbaiNPbFaLTqlUq1uQNDtYDTSufN4YgEsYR8NmFj7Q8QttVpCUy4XW9ZQpMyDEyAHGG4WtQCg60AbgNIMX1AUpZMZri0pIgRcVm03vOuB1jZ5CWzmTvYg/lRWHfBuKr6MGR/zVqSLGyRBHMJSPrpoWjFBGpBHMUzwzaINVbywNvyI3FYpVI8JjwpWYHe8fX+1WRCgoVO3lMoUbhF7rtRpeBojF4M6pvSkAzH19a01bMIhwymWVAsKr+OfcDycqCpBz5iDBFrWmjBiiEwTf5Uqxy1QSkkUCUs5jKlXGJDhHF92nvUZVGxSFbXvryojvki0L5+mbfGqyvFul0BSzcEDaDqP0o9nvAD49fhTqlNgLKcyZLMdzRqwACQJve5JPW59n0K3ymCnxXWF+0RbT0bTHO9C8ISSTnPokQR7asqWQRrXn6qk1RsNaevpai0qYFr/APYtiIJMedqLbxST66PfUjuEB190A14nCpHqJ9wpgAtmLc4xNXMQmP7xA9tLnVgJUvMClIJJBkQm5+VMncKgi6B7qFZShBIAgG9hvpWkDpFqWvmVD9nfatOMXiVJSW7tqylwrsQU572SfCAQLaa0D2F7XoxLzmHCClUuOpXnK+8GYSSFXSoggwLa6VfU4LDhRWG2wsgpUoIAUUk3BIEkSNOlaYPh2GYENNtNDkhCUfICaWFsbxxYETXuzpNz9TRQww/Er4dOnShw7cn6jlQPHkPOsltheRaykZhqEk+KLi8dRvREkC8xEDsAcRieHJ/Gu3UdenWg8TwROXwrUSIgGIMEGNNTFV3B9lF4VrO3mViQ4lXeZilKk5hmQUyQUlM+leTVv76up1mM3U6WkvpNx8rfT2gWDcC0gptFiNMpFikjaK8qPGZm1982nNNnED1tkrH7w0PSspvhlsrJvFC4bn5GIe8OWP3T8U5vnWyiokeZH8qvDyqFrECAIMwQeWkDTpW7uNPQafAzI8zXpE5nkquIC5hlqHWP+1JP50M1hheVaSrXYKX+oqd94kzJnXl8tKXhUE7U5SSIWyGfYkRJWRYC0nUIB90GgnsGzaMxi17WEwbXvPwojvZFgTptOulYMK4raBJFzGk/oR7K0FhyYZRDAiw3aE7fxXte/kK3JEyEgaaRFp5A8zULmOaCu7RnfeIs2ynOoK18REiOe9NE9jeIYhClFTWEkSluStZsLLWmyJ/dnyqWrXA6xyUL9JXOIYtKTlWoZj6KQCpRJ2SkXPu3qXGcP4g2wcQMGtLYF1OAZgn8RaBzpT1Om4rbsXx3+ysU41jMNBURmcyy63NswOq2iL+H46VeMd+0bviW+Gtd+rd50FDKNdR6Sjpa2u9TGu5NhHeBTAuZF2N4Lw3EYf7Q68cQUj7xL6g2hkxcFpJCQOSiVTsa84FjVM4lbPC1fasMfEpCyUtsqP4HTqDGwMxub0r4P2Ibzl3EDvlqVmypRkZBNyAkbTsbdKsPEOz61KS9hSMPiECEqEZFpHqOJAgp+UDlXGg3JMwahQbARsezynnO+xTvjylOXDy0nKfVUue8WPaKkwXDmMO0UssoQACcqAASQJ1OpPNRqLs9xtTxLD47nFJHibOih+Ns+sk/DrrTUYZSYtPl0rKYVesNyzDiV/B48rUUOIDSrKSO8z5kGwMwBIMggTFrwROr61NkqaIBN1JJ8K+v7qts3vBgQ7e4ShagtTfiEkG+4g6HSNqrHafELQvu2W1LVIzuFCi2wFn03ijlM5ReBJygzVIq0+sialVPpEHxvaNpPjV4VaFJMLnWMs3sJnSLzF6T4vFrEl5XdAmA0IUsn4gHe0gi4Ubip8fwx7CE5GV4rFOBSmcQ3ErSSJafbUqEsxsmxAJGVV6UcI7LY5boW/hnR/KEpTMhDYzHKgTYVw1CHg2EP4IgXIuZcuCOHJmKYHqyqVR1tHxqycNxgQnxf7Ur4Zwx1S4W0pCEjePEdgINMOI4A5DkQSdgDr7zU1RkY8ymmjqOIbieJgCwPnSF3ioB0jrYmtHV4r/8RZ8nED5qqqP8D4iTZhwjq43/AK62l4Y5M2oKhIsJZDxVO6ordriiFT4h9GkZ7O4wj+415rbt/mqJrs5jwbMEA2/vG/eZUZ+dN30rcwfCftGPFEpUJkTbb6+hSp/tPkspoK0uDE8zEHembPAsbopsgcwtBHxWDUeI7DvOD0sp/ej5pWawVafBPvC8NhwIHwHtalbjhLawgJRABEg+IqJ8xAHlV+w3FWiB6QtuP0qicN7D4hgrlKXAqPRdyEAT+IQdasbbKkABSHUwBMpCxp+IR8KkrspcleJRTB22MsreJbVosfL51JVbwz6QZzJ9sp6+sAPjT3CPpO/156VP4q3teHsPaTml2KFOda0caBGlMgERB3h5++tVvGNfbc/Lyps5gxyoVeCH18Nb0UA3guFcSokTcdRPwJofHuKSqAIHOPzrZeEUlUpNwRGvu18xpRauKpFlIUOcQfmQfhSq9Jqi7UNp17ixNotXxJwgAkQPj1PXyorBrzgnQipvt2G3gfxIj8q1xfF2G0FQUlRGiRYk/kOtI0+lro+WuO1pga2S0D4vxBLCQVXUdEzc8z0FZVO4txIvKzK1vt9eXsrK92npU2+bmQVNXULeXAmzb0/X18KnKDHsB9ijA+NeNL2AAm46d4FyJ10CRblU4yJuo2ETJAAALZveBrvRXzAF7Yg5ZvrIBOlpGXMDJ0nTetF4RKVeKDHhPkqDN9N7iKR8X7aNIBS0O9VESLIHhI9LVWo9ER1ptw/sY/iwHce/lQqFDDs2GggLOn/qP71EK4GBNNFjkxe92iSVd1hkKfeUB4WhIEJTEqFgARtMUi7Yo4i2EnFJLbazYIIKAZUcqignxX9Y+Vdk4VwxnDo7vDtJQDHoi5I3UdVHqTVc7adrMEyhbD0YlarHDohVzpnVo2ZjSVdKRVYnkyqkoXgRD+y/tnhGmxhnQ2wvUO6Jd/6ij6K/MwYtGlWHi/7REBRZwTZxLv4tG09SdVDqIFvSrnPAOxjjpzu/cNm4QLuEHYk3SI536CumcI4Uzh28qEBKT6o1X1USZPmb8qAUSctj3nNXA9OT9JXEdml4x0P8RcU+5EJaR4G0J1y+G5Ek6EdSaueBwQbSENtobSLBIhMe+9B8SxjbABccyhRAS0gStR1gJF1WvNzzqPhHHWXnFNJbcS4kAlDgKVEGwI2ImqFVF9IkjvUbLGWFCSLmfP8ArRrPwoLDRcg+aZnXnzFGE6Hn/tSnPSMpr1kXFOFNYhIzApWm6HEmFoPNJ/KluC7TuMOpw2OASpRhrED+7e5A28DnQ2+EuluQK5X247WYbEOt4JSsuFU5lfxITnjL6SWZTEgwCsTAVYVMyi1zLkJ4l5d7Xofxf2DDupSu/eOz6MattSIW78BB1IgCcZ4uvhRS0hP2hD2YoQVfepXuVQPGgnc3oL9pGE4YxwpAyIASmMGWSM+cwpKkL3TIClEzOtzFciL7rqi8+4p54hMrWoqKUiwBmwIsOXiNI5jhOycB4whlMlola/SVokb5UWgJHL+gFlb42mASmJ5muA4UDaCRKtjHM8hpqJsRXR+AdjnFhp1xSU5rhKkgxuBawm6hArZ06EOIDcRRKnLTFVtzgjgWFEoUkEWmCY2uIvQeN7cYVDhbe7wKBylISFJB6wq/K/LSsnSw8S4iGkBeWRMa7QTNAHtIiJ8MWk5hadJqs8c7RYPFBlhK+8l5sKQUqBymUqEmBuLzTV7sPg9FpUBaCFki2gIVI/I106GK7UIAmExMTmGvLzrZHadBiAm4JHiF41j3VTO13Y9vDsKeZK1JQUhQXCpEgEiI9G1zM3qjpeUiFRBEZZEg6EDXz153FbOnbk9o0QSShMCbqAPu93vFantKgWOUEmB4hH9K405ikqUDBQmBlV6UAzIIBunNIvoIsRamGBx5S9mISFG4CjmbWnUFMKgEW3gQRbSunTqJ7RA+s2kXIkgyAJJBzQR8OtGscQz+gpOaJKZvHMXuOtcpZS84VKS0sRdTUHILkK7vKbXm3hUOoNWHh2KW2QlAUSmCtteZRyqAMNkEg6kWgkg2gV06W0cSPrISr2QfeKlaxmHJujIeY/UXoBpkKEpJgbHW+kcz7qEciTqOhpoppUXIkr1Hptgy1spSoS25+f6GpEuuDUT5X/Q1Si5FxIPMW/Oime0LqLHxjrr76UdABlDb5Y+nEMa2/qH37y4oeBrZSQaQYPtEyuyjkPXT2GnDb9uY5iu8N1w0YKitkSJ1gT9c/dSzFMkbT/XKDzHOmylTpQj6730ohgwWsZX1tAiIiYA1F7yd0nT40nxuHHq76A2sRIMix0I9lWVUT5QT/mH5j30ixwjL5IHLnVVMyWoMSsYlBBEiJEjqDvWVvj1SU+0f5U1lWrxIzFT/AGrBWlvDNqfdhCQEzEjyuRfa3Wij2Ix+KQFYjEIbMSGYKgDAABCSEg2F/Eau3AeFMYdJS02lANzGpPMk3J86Y4nFttIK3FpQgaqUYA9pqM3bmWrZeJ8+cTwTrDimnkFCxqNjyKT6yetWjsh2/Xg0928FOs+qAfGnombZfPTblWftC7Ws40oZwzWcoM98UwY5IGuXmTy03pTwrs6gQp451fhGg/i/F8vOsp03Y+TjvDd1VfP+kf8AEe2GP4jKMOPsuHNiUqOZQ/eXYq8kwOZovgHAWcPBAzL/ABq165fw+yvcOQIAsOlHMqq5KCpnkyGpWZ8DAjzAAEydAJPXkPaYFGIdspw3IiOUmwtyHLpQGAMtuDfwn2A3+YozDQUqSqyVRfkRcEDf+tY3MwcSrcWRiGsQrHIU2pKGiFBzNKRMkpgXKj5TpW7OCZcZ+2Yl5QWtAKi24ptKU+q22EmVQToZJJPlVlewBUkoORSDIIzCCDYzME26ULwrslhGVhwNpzgyIJVlPMFXo+z3igYC9xNUm1jzDexCHhhEF8qKyCPF6UZsyc37wTlB6mrS2NOg+Jv+dCIOhPpbDbpbb8/nWcbxF7HPKwOEJDabYnEg+gN22+azcT59alqGwlVFbtM4pxNPEMUnhzL/AHaPF3zqSAVhPpMtc1HQnkDrBmy9o+E8Pa4eWcQ0kYVtICUj0gdE92de9J31JJnU1TO2v7PEMs/aMEFJLScykFwiQgT3iFn0ViJiQOUEXr+C4jjuJlv7Q0p5lgiRnQ3nVHrHdURJiwO2aajO5jLvKoi/s32VDiAtzvC3/wApBUTCSZzDYAk7ATryp812ZZSFAJX4hB8R2IPzFMOJ8bxyCEs8MJjUlYUkDYDKU/ppQ2E49xQrSFcMTlJAPiy23uVmPOD5V209p25e8a9lux7Knc5SrKBCpUozO2t66MpACeXL2UHw9wgBKUADclQ16DU+Zij/AK1rMzbyBdk5lagE+XlXKMXwJpxalqZJKiVHxuaqM/irpnGX3ktL7pkOLkBKS4EAg6nMRaL+6qi5xDHCT9ha/wD6Z/7a6xmbgIiwHZ5lDqFBkghSTOZzY/xV1gxpEnl+tcvc7X4lJg4JAP8A1j/po3B9t8aVR9kR/wCaf9NCWHeGEY5Al8ewSFNqaWmUKBSRsQqxHSub4/sy2HFhTUmTJlV+tjFNX+2eOSY+yNe1xX5Jpfiu1uLUZOEZB/6i/wDTXbx3m+G/aCr7OtKMlrYDU6AQN+QFTNcCaCchZBRJVF7EwCQZkGAPOK0/4lxe2FZ/mX+lRL7TYwf/AE7XvVXeIveb4T9pYuHsBpGRKfu9AdSmdrn4THKi2uzrLyQVoQopGVKjJMawTqRJOt71WcBx3HuKIRh2bCTIXEHQH62pr9o4gBmbZZ08SCF26pIIzJ+I66k1BYXEW3lNjGz0JAQfRAgKBnTX+IbXvYVGtHhJX4k2CVA3k7A9BsenOhmWMaq6Rh0IIlSFpWog7iyhmHJVj0FVvtL2uWy4prBht5TOYPoJJMgyvIm3eJSfCSJKctwAJpiXXmJqLvGI/eYMZknMkancfxDbz060udNOODpQ+2HErCHRZaEKzhpwek2TZVja/wAaQ/25hHVqbLzbbqVFBnwgqSYIKTBF9026b1UtRT1kT0WHSQumt8Hxd1k+BVuRuK9xjCkGFCJuDqCOYIsR1FLnafYMMxFypxLnw3tW24QHBkVz+vrpTh1ciQcw5j9N/q1cqcozh/HnGdDmTyNKbT/4x6aj/KXHHJtzH1rSHH4s738WYzedqZ4TjLb4kHKr6+r0u4m30A+R/Q1irY2hM1xEWKcBKY5XtvAB89B76yoVg5oIjWsqpeJM3MacV7ZNtAhqHVjr4B5q38h8K5/xR7E45YU+4rINBEfyI0A6m5rZASDlFwNzFz0nQVMFjp/loEobvV+kqapt9M2weBS2IQI58z7d6PbQaEZc6j/LRKCk7j3j9asGBYSVhfJhzM8j7qPYnkfdS1iDEa8ppk2tKeqvOQP1NCTAtG+BUUEKvPKNQefSmSFtqvJR0iR7IuBSBl0a399MGXBy+NKZesIHpGyAgevPkn9Yolt4D0R7Tc+zYUsbWOXxpJxzjTi3U4HBDNiV2UoGzKd1E7GL9BG5AKHsBcxiXY2EG7d9sMmbDMK8Zs44D6PNCT+LmdtNdLf+yriuFXhEMMeBxsfetn0lK9Zz95JO40sLRFDtfs3wf2XuFCXdTiPXz87+r+7y63rkvF+GPYLFKYzHvEkAKbJBUFjwxFwVAgZesVE5LS5FCiwnSO3PaFeNfHDsIrwA/fOC4OU+IW1QkxPNUDze8LwaGGktNiEpHtJ3UeZJuaQ9j+CDCteKO9XBWRtyQDyTPtJJqwBdOSnYSepU3HEnz16FVHk+o08+teIF9QfbHziuIgi8Z4PnRjHiUBS8KgRTLhKbFVKbAvHpkgQgYcXBn31EOGp5minBvyrO8sI30pNzH7V6xPjuEIgyArfTT27UkGCLapT4hy3H61bcaIbVSRP17zzrjTWoMzhWek3l47QfEPCNKDLqTaBTnFYdK03F+ehtSLF8GUkgpc6wofmP0qR9M98ZnoUtbTt5sTZISBFqAxuIABrF4PEJ2SrolX6xSxbTi3m0LSpIUtIMiBE3+E0k0nBsRKhqabC4Mu/Z/DZGQSPEvxn2+iP5Y9pNMq0S5Ule2ihVCieA7l2LGLuN8WRh2wpSkpUVBKAo5QtRkhIP4iAY5muGcFh/E96tPd4pkqdWj0EOuINvSI7lwulCVA+E5jGU2Nk/bdjJcw7OwStZHVRCU/AK99Vvs7jWH0uYbGLLZcQhtvExcZVBQQ8T6SJSmCbgSCoCIRVPmtHUxiAOOJeUpL0YfE3SpwgoQ4d04hP/AC1zqsCDPiA9KnPAeEuYx44XGAoUhIh9RAcRMBtEmz6VGyZM6lKotQnG8AtlYw+PBBA+5xSQVeEaBW7rYtb00TaRYy4x/wCzYdnCYgFxDmZ7MhclCc2Vk4dXoqSAFLym33o9E3CoyP8AjPAsTwlrvGnvtGFzALZcGXKVGApMHwkm2ZMaiQoUjVxV9xJcwq+9AEqZWgd82BqYRHeo/eTpuBQmM4ni20pJfOLwqvCO8JcbVvkcSo5m3BYwSFDVJIvXmB4A5ifvuHBwqQRmbKglbKjJBQ6SlLibGDIUNwdaIOy8GCyK3InjPa5R9NtJHNJI+Bn502wPFmXrAlKvwqsfZaDSjiLGZZbxqDhcVs6U5W3OReSkQCf/ALqLcxvSTH4JxheRxJSrUbhQ2UhQspJ5inJqXXnMS+lpsMYl/RKTKTB+ulOcJxbMMq9fnXPsB2tebSElLbkaFSfF7TvW7vbJ7Ztkf4CfzFUnU0yMyUaaqpxaXd9AzCOv0K9qn4Ptu9PjQyeRyfO9ZWjVJaC2lq3xBcKkGZFeIFZWVUk1pOgUQ2Kysp8SYzwXorO8D4mimKysoO8Aw9imDNZWUBnQsGx8j8qU/sRSCjEuEArKkArN1GQSZOpvfzrKyotRyPzlWm4P5TqSa4jwzx8ZcK/Ee9xF1XPhzBOvIAAcorKyp15HzlD+k/KdDFTYX0k+YrKyqmka8yfBiQSbmtsNfNN9da8rKUesYOkld9Xy/M094Z/disrKVU9MdS9UKoXCaqrKykjgx55E94h/dq8qS4dIOomw+ZrKymU/TE1PUISgaedL27m96yspiwH6TVQ8RrZIrKyiMWOYUjaihpWVlaI+cN/a3/8AMD/0m/mqqbFZWVK/qMpXgTo2F+87OuFfjKCvIVeIoyrhOWfRgWEbUt414mccFXDa8H3YNwjM2kKyfhkAAxsKysoIUV9hRmxK2zdC2HsyDdKsqZTmToqDcTpXQ/2PJAwVhq44T1ICAJ52rKyuM6C/trQPs+HMCe9ImLwUKJE8pA9wqkcPGbhWJzeLu3mu7m/d5ozZJ9Gd41rKyunSsgVhFZWV06YkVlZWV02f/9k="/>
          <p:cNvSpPr>
            <a:spLocks noChangeAspect="1" noChangeArrowheads="1"/>
          </p:cNvSpPr>
          <p:nvPr/>
        </p:nvSpPr>
        <p:spPr bwMode="auto">
          <a:xfrm>
            <a:off x="307975" y="-1524000"/>
            <a:ext cx="671512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3600" y="533400"/>
            <a:ext cx="8983979" cy="492443"/>
          </a:xfrm>
        </p:spPr>
        <p:txBody>
          <a:bodyPr/>
          <a:lstStyle/>
          <a:p>
            <a:pPr lvl="1" fontAlgn="base"/>
            <a:r>
              <a:rPr lang="ru-RU" sz="3200" dirty="0" smtClean="0"/>
              <a:t>Интернет на мобильных устройствах</a:t>
            </a:r>
            <a:endParaRPr lang="uk-UA" sz="32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33375" y="1183652"/>
            <a:ext cx="6096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600" dirty="0"/>
              <a:t>Появление мобильного интернета напрямую связано с развитием мобильных технологий. Первые выходы в интернет через телефон осуществлялись по технологии связи CSD, где трафик считался по времени сессии. При этом интернет был очень дорогим[2].</a:t>
            </a:r>
          </a:p>
          <a:p>
            <a:endParaRPr lang="ru-RU" sz="1600" dirty="0"/>
          </a:p>
          <a:p>
            <a:r>
              <a:rPr lang="ru-RU" sz="1600" dirty="0"/>
              <a:t>При установлении сессии каждому устройству присваивается уникальный адрес, что, по сути, превращает его в сервер. Протокол GPRS прозрачен для TCP/IP, поэтому интеграция GPRS с Интернетом незаметна конечному пользователю. Данная технология открыла доступ к таким программам как ICQ, что позволило использовать новые методы коммуникации</a:t>
            </a:r>
            <a:endParaRPr lang="uk-UA" sz="16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6172200" y="5079881"/>
            <a:ext cx="56102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Аналитический центр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International</a:t>
            </a:r>
            <a:r>
              <a:rPr lang="ru-RU" dirty="0"/>
              <a:t>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Corporation</a:t>
            </a:r>
            <a:r>
              <a:rPr lang="ru-RU" dirty="0"/>
              <a:t> (IDC) опубликовал результаты исследования, согласно которому в 2016 году 44% всего населения планеты будут обеспечены доступом в интернет, а 2 млрд из них предпочтут заходить в сеть с мобильных устройств. </a:t>
            </a:r>
            <a:endParaRPr lang="uk-UA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1005641"/>
            <a:ext cx="4010025" cy="404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144689" y="4114800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 smtClean="0"/>
              <a:t>Преимущества </a:t>
            </a:r>
            <a:r>
              <a:rPr lang="ru-RU" sz="1400" dirty="0"/>
              <a:t>использования мобильного Интернета сегодня уже более чем очевидны.</a:t>
            </a:r>
          </a:p>
          <a:p>
            <a:r>
              <a:rPr lang="ru-RU" sz="1400" dirty="0"/>
              <a:t>доступность, практически, по всей территории Украины</a:t>
            </a:r>
          </a:p>
          <a:p>
            <a:r>
              <a:rPr lang="ru-RU" sz="1400" dirty="0"/>
              <a:t>широкие возможности использования </a:t>
            </a:r>
            <a:r>
              <a:rPr lang="ru-RU" sz="1400" dirty="0" err="1"/>
              <a:t>видеозвонков</a:t>
            </a:r>
            <a:r>
              <a:rPr lang="ru-RU" sz="1400" dirty="0"/>
              <a:t>, просмотра видео онлайн и доступ к вашим аккаунтам в почте, социальным сетям и к облачным сервисам</a:t>
            </a:r>
          </a:p>
          <a:p>
            <a:r>
              <a:rPr lang="ru-RU" sz="1400" dirty="0"/>
              <a:t>доступ к сети там, где проводного Интернета нет и другие варианты подключения тоже отсутствуют</a:t>
            </a:r>
          </a:p>
          <a:p>
            <a:r>
              <a:rPr lang="ru-RU" sz="1400" dirty="0"/>
              <a:t>возможность раздавать Интернет друзьям</a:t>
            </a:r>
          </a:p>
        </p:txBody>
      </p:sp>
    </p:spTree>
    <p:extLst>
      <p:ext uri="{BB962C8B-B14F-4D97-AF65-F5344CB8AC3E}">
        <p14:creationId xmlns:p14="http://schemas.microsoft.com/office/powerpoint/2010/main" val="356929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/>
          <p:nvPr/>
        </p:nvSpPr>
        <p:spPr>
          <a:xfrm>
            <a:off x="333375" y="0"/>
            <a:ext cx="1190625" cy="1190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AutoShape 2" descr="data:image/jpeg;base64,/9j/4AAQSkZJRgABAQAAAQABAAD/2wCEAAkGBxMTEhUTExMVFRUXGRcYGRcXFx4XGxgaFx0dGBgYGBsaHiggGBomGxoYITEiJSkrLi4uFx8zODMtNyguLisBCgoKDg0OGhAQGy8mHyYtLi0tLzIvLS8tLS8tLS0tLS0tLS0tLS0tLS0tLS0tLS0tLS0tLS0tLS0tLS0tLS0tLf/AABEIAKIBNwMBIgACEQEDEQH/xAAcAAACAgMBAQAAAAAAAAAAAAAEBQMGAAIHAQj/xABKEAABAwIEAwQHBQUGBAQHAAABAgMRACEEEjFBBVFhBhMicTJCgZGhsfAUI1LB0QdicpLhFTOCotLxFkNzwiSTsuIXNURTVGOU/8QAGgEAAwEBAQEAAAAAAAAAAAAAAgMEAQAFBv/EADERAAIBAwMCBAQFBQEAAAAAAAECAAMRIQQSMUFREyIysRRxofBhgZHB0QUjUuHxFf/aAAwDAQACEQMRAD8ArDmCWhRStKkqGx8J6G+o616GT1/mp/hux/EWE5EPYV5oT904pRSP4bAt/wCBSaix7KWilL3/AIZxYJSlxxK21RrkeTZPk4E+Zr2Kerpvi88qrpaqZAuImDB6/wA1elg/RFNnMOpBhSSDrfccxzHUWrUjz99USUMYo+zn6P8AWvAx7Kakefvr17DrSlKilQCvRUQQFfwnQ0BMcpiz7PFbBB5n40UlBmti3ehMaDIEIO5n20cwOnzqNKKmbFLMKG4dFMsOigsOaZMGgJmxrhMEMoUoTIJAkJEC1yeZqTE4MAZk6WkSDqNQR7q2wzqVJg5QoJKbjUai40vUz60ZfDvAV/hg0kk3h4tAsRiFquTfmAAfeL0OgkGQSD0oxlnMY8z7q1YcCiEKSINpAggnQ1l50Lw74Eq1zC6RrmG/l+tLXlTYJCQCSAOut6JZTBI5WpzhMMlLWfuwtSjuJgTG+m9DcCFkxNgmVKBAbKxYmLEX5+U2nfpS/iZuE5cuW0RBned9b351fe4hICU5YIOUHKOsxr/Skfabh33YXMqSYJ0kHSY5ViuCZzKQItwKLL2SibSRMWkxvNCYXGqah5IBIzJUDuDE6aGctG4dwd0rUTrABmPka1w3DStAUAogkoCQJgbqUfP5URPeda8G4vxfvG0NISpKRBOZRUTGgJNyB16cqVJykJSZESTuDO/MGwGh0miXGSCQdRajMDwVS0heZIBmAZmxjYdKMDtBJA5geIW0kKSlIVIIBgiORzEzPQAClC0TT7iHClNjMSk32n8xQQw1FxMDA8QBrDTR7OEgUaxhY869xisg6115hiPiao8IpV3F6bLZkyajLFNEA4ixeHgVAtqmq2qhU10oxAJipTVRKZPI0zU10rFNBIuPZTBALRWMMaidbPKPfRz6idqFV5UYmXga2unzqJSDy+dFqB/DRvD+FFYzrTCNuav6da4kDmcDeKGsITc6fOsp3jkRAAivKy94V51bjrTLrMPFSEA2WFd2QSCmytDroelcu7R9jXEnvO/LzNvHBW4hPMpHpADcHzirU12dxYaWwpbJbUCJKiqJMykbHW5E31onhGEZw+Ecb7xLqvGDlJEkiAkTEdY5mvHUBTZXv+E9QksLlbRV2O4GgNL7rFqW0gkltxoFGknwkyhWt0EGj2uGNYhsO4VYKVaBUwYsQCbpvsoeZqrcXS0G0JZQUKEZl6GwuCfWkk6xppQXB+K4jB5u6jKu+VQlM7EcjFVruHEkdFbmWTEYItlXfJUhtsZl6gqmyUIMwStVgRO50BqnOdoXi6t0KKc1ihIBRlT4UoCCCClIsJB0mroz2zU6yr7Th2e4RBcKgTmUZ7tDY2cUdxoApW0HmrpAXaACqQBMAHYE32H1ru4k5iXTaMGW3CcVaUB3gSwsjVOZTZN5gXUgbWzSQbAakrZMBVilWigQpKvJQkGqhhl5lNpIKiSYhOhAzSOUxB6E0c/xl1vIhkFJ8RXYFKhOZIUkyFbiVC21HewveKV23BSOessKUU04Bhc7uYiQ2MxGsq0SI33URyQaXdn8SjFjKMqHgnMpInIRYA+I5kAkgC6h4hpeH/AVNZUKSsZs6lBwKBQoqGTKFDw+hbKqCCo+wKjG2I9Ti4jN/giHLsnIvXIbJPly+XlS/uFIVlWkpUNj9XHWlfF8fxPDu5ioKw4IUsIavlBBNoKkqyyMwV7qd8A7b4bGthDqSlwlUJIJOUXSoLAAzZBJE+qdRUwrCMSziSN0QioEpI1BB5GmOEwwU3mvMqIjkLQR7CaaxAmAXkaCUkKGoqZIbUoHLlJ0M2navAivA3tSzGCQhspWQdfq9WLh2LCW4OomBzm/zpQ+rNlkHMLE8x+tG4dFqEi4zDU2OJ4vvVgmSR5wKFxzzmTIVGOR6daOxKVKSEpVlIjeB1qDiLYtF+Zo8WiQxJgXD8HKMyzlbEyed9BWPY4rPh8KBYJFrdY1rVa1KSEzZO1attZUlWVSiCPCnUz+WlBHSHGMSAr2H8jRGBxiUoSkmInYnUk7edTshwx9wAnfOrbpp8qDewsLKeR+G1Gr2i6lPdDOJrQpsBJkkg+7WeXlS9GGAuaNbYqVLO50FcWvOVLCClOUZj7KFw/DFvSvKSJAABAkkxqdEiZJgwBYE2o1bRcWEim7z4aQEpAkaDYdT8fM1hYgY5hKtz+EVf8ADCEp+8fhV9E29kmTHP5aVXsXhQkwDmBuCLSOfSj+KcQKjlBknU8/08qhxLJAFjAAEx9bzR0ma+TBrKoGBFK2qHcbpg4mhliqQZIYAtJFDuHnRryZodbNGDAMAcqLJNgCSdgPlan/AAvs86+fAmE7rVZI/U9BVz4X2daw4keJf4yL/wCEeqPj1oHrqmOsYlFnz0lQ4X2XiFvC+ob/ANf6e/lRmOAqxY33VX8cm8ak6Aan2UpXLm5jGUILCVvHJrKYOYKSFLskzZOtoF586yrF4kbPYy0PMkKSFJJi/wB6pWVQ5WMEaXA99VvG8MWFEaTsDaDy6VccIogamDJI2MWMg21vUqsAhWqY1um0/wCE29xFQoyU+lvlLzvqDn9ZS2OyocQkpcQly5KXFZJE2ySmDYc6Z8F4cyzDSgVOrJlTakqSkgGM1wISCSQZFp2s8VwjWwXyuQocoB19k0zwvCG8pK0jMtOUgDIcusGLyd/dzrqlZbXvCSmxNrTnHHW2HQlnuwWkGUlBLSlLIAU7YkEqiwUlUADrVb4t2OWlXgUQbw299yrUTlUfu1cpJSbejc1fO2WHawTfftlRckpZQo5hnie85wgeLeTlG9cq4IvGNElp5aUqMqSTnQonxEqQuUqMbkTepa2toobQD5CfEIvNFsusrCXW1oUClWUpIKgDJyzGaYMQY0vWnGnfFnSCCkzl08KxJSdiLxytV6wnFsyAl9sJBEnIM6JgqksuEiYGqVCJtQjnZjCYhZLbhGb0kMnOTfxQy4Q4FX1ClJEC1FS1tKqLK339/OJTYXupjPsfwBw8PedbELdTYE/8uVAZRzKCtUG8Kb5Ut4H2axRcP2clBA8XI6+FSTZfkQavmBx5Q6ENwEIhGQG3hsQPL0QeSU1JxztQzhFlCG1qecT3mRCcylG+iR1B+NeijtSQggG+f+wGIqVAFJAGP9yocO7XLYIbxDZbi3okoHmg+Nv/AAyJ9Wn7jbCgMRh0HvIXCGyFNrIGY5cohSyRk2P3kRpCTE8ZW/3gxGGCH0AOs94nNKdFBSTqLGNpGxiQv/iEUvJ75qGsgSoJg+NJkOAQOljMQCNLhU0iVRvQWMbTrFX2tn9xKzgu0GNwDqmnZWEqIWy7sTc5VaonW3hvMGuh8C7SYTGtwlS0upE90SUuApGrUGFqttY7xpVe7dYzDY9lrGtyl0qLRCk5S6lIBK4BPoEhM7zHq1WuG8FbBC3ApUEGAcvlBFwqLzNrc6HU00ZFdhY/v1ldMncROzcOdWU5XZzlKF3TlMLEpCxJGcQoGCRbWjQ3NUfgjmI+xYsPOl3uilppyPGoLGpULkFK0KG9zJNOeA8WcQe6xGZRG9swFon8W/XqahNQA7ZXT0b1FLL06SxJBFwSNR77UY06o78/z/U1uyhtSQQqQfZU4YSKzeIjYYOW6gxOHMfpTINjrUGOebaQVuKypESddbDQV2+bsitnBG8wKnwrUH62M/lWYPi+GcUEIcJUrQZVCfeKZdwmZvWbpuyaZfr686AfZ8XX6HzFNVJH1/WoVtJ1JNcDacVvF6W60xB2FFtkAlK7HnsR+Ve4nu2hnO3M0YaAUMGsymbd4oWnYVWeJ8RMlKTJOp5mjOIcfTdLacylarI+CRsKgwXC1Ze9UBM6Hl+Vb85vAxEy0lJClNLdSCCsAkW5DLBUreBTXEOLX3iZIZWpCkJuhSMtyARe5g36+QPX0qIMqJgAk8gJPwpgQdYg1T0i5xvpUCsOTtViY4I4rWE+dz7hTPDcEbTdXiPWw9w/OiNdVgCgzSm4XhC3DCEk9dAPM1YuG9lG0wp3xnlon/3VYBAECAK8KutIfUO2BiUJpkXJzMICRAAAGnTyG1LcW7AJ0HM/V6nKlq0TAm5VuNJAFhfnNqhbwQkEkrVEZjyuT5DypSDvGPFGIbUucsp0OYiZnXKNo6+6g1YNKZgEqzK8RMnYC/tqwvpgCYH9SDSDF8QSNLm56TII+VXU7yGqQIvxjd4/f/7f6VlDYnElU9QPeLyOWpryrVGJ5r5MYYbEI2lP8JI1MqJjUmm2FcWD4XARPrJ2tumOR51U221i4INgYI3tYexQo5Ljg2BvFjHWb7X1qaqO4l1EqeDLbhcesRmb/lUD75yxp11og8VQYTdKj+JJAAiSSSIsL61UG+JqGyhqdJ0sfYKlw/GwTc++2vzEVK1FG/CWpUYdZW+P8TGLfKkeJCRkaSJUcs3UUpBIKrnTcDaov7JWACod2L3Xlb1EeuoHQcqtrymnUZYyj/8AUotH3tFIPtBqqY/sK2oy3iXUnfvQHJ5StGUgjnlNeHV/pWpdi1x7/wAfvPPqUwWJY5+/vmCPDCpHixCCQBZAU7YDLr4E+dzrSXGcSw8hLLLrqlEJTKkt+ImAkJbGYmSLFV5FS8T7G4tPiQkOka9yoKJ/eS2YXPMZY/Ir9nHCFfbC842pIw4CihQKT3hkNiFCYHiWNwUAb0FH+ntvCte/bj+ISIijceJcsXg8Xh3E5mVLbQlCc6CXCYEqJklcZiqJmBAm1ZilYfEuM4gqLb7B8K0wSU3zNrB9JJlW4IzGDerc3xtJF0LHs8ufn8KgxreEf/vUJJ/FoobWUk5vjX0yVmpqEqIbDqJxWk7bqVQXPeVJlbeGdOKLn2h9YykrAQEtyVBttKZypnWSSbVWTwbvnEurT9zJU4oDMEhMkhUEEafEeVWjjHYfMCcLioP4HYUJ5ZhBH8qjVL/sjFsYhCMQ0C3IK1pUHEBsElalRdIgKgqAuKopauhYhDn8efrO+Gqk7jn5Sz8U7IqCUfZ0hTYR4UiUnxFThsrqo7yIqoq7wOIbUogZkhUpgwSM6iCLWk+QFMezXG3kOrKXFJ7xTilo1SSqSZSbTM31vROH4UpxlQbQtKci0pE50yUlA7sKlaIKpsSLGYqCvq0R9tU5tcduv1xPUo6R2o+KnG6x79O/z/1LHxTHuPtIGcoW5lWpKMohRSldiZzlIyzOu0RVN40eJNKLvfrcSCB3iQAQYBGYRIseo1vVjeVkSwcpWVFEXgJLfhVJJt4ZBAG+2tScdWn7O8mSZ7m4E+mpKN7ejJr5TR6uqKyIcgm2elyBg8z1/E8NCR94iPh3F+IOJAaxjjYmIITBkBX4ZzXPup4nG8QAy/aXlL9lutk3PlYe+q3hMUEq7tKoymDa6rae7lyq64FxQyFItlSJ1iZG+or7SmwAtYH8p8zWZzwSIHgOIY5KgHH3T5/7VPx7ieMiELIB81fO3wp2zw9TihNzT9PBUQM1/KseqitewjKK1CMmcy4SMeTmL7nshP8A6QKsuAViQklbzpPVZq4M8OauAmCNbmhsRw9KgQgwb2NJasGPFpUAQJwztr2sxqXihrFPpA/C4ofI0iwvH+KOqCEYvFqUrQB5cn3GrvxfsWFPuFxYQEhSlaqgJGY+iDBjn7Jp/wAG4Rh2cMFg5EKE+GylQbhSiAo6RECOVVk0QAFFzEiq1rnAg3YNjENL/wDFYt55SknwrWp1De4lSlanTwm/OgePdqTYvrWhRzEN5SVRoCIEJSb3gXB1iSB2p4+47922MqNgAR8qrH9hYlwyGHFE75Fn3kit+Ev5nNvwixqVbiXTso3iMcQ6zkQw24EnvFHOopyqvANri03rrS8IkjLoOQtAGgqg/sm4a41h3kLSUKD5kG0eBH6V0Q2rzK91qELK0sVvIEYFserPnf50ShMWAtQ68TFgR7BWmJxCUpKnHAlI1KjlA8ySBQFWPqMwED0iFrUBqQPrlQrr4m1aAJUmUqkEWIgg9QRrQblklRNgCT5C5rtoE0Ek5iDtHw/iOKeCcO6GMOnKCsLKVEm6j4fEqJgCQLVYMClTbYbWsuKTIzq1UJOUq/ey5Z6zVW4b28RCitEDMiBJJyzCydpy3r3spx17EuqStAKIUQtKSMpmyVHTSetqUq2YmPY+QYlyZxQBg6VmIxB2EdaU8UxndQExm1vsP1191K0l59WUrURmgwIAF7mPKvQo6dmXccCeTqddTRinJEL4jiRfMuTyn8tqR4hydBRTuHShRT6WVWWdjJj4CoSvwnaU7dEz8yKqCBZCa5eBlkiSRvFZRGJOvt63zH/TWU5eIk8xoxw9oxCnAY8/wjl+7R6OEJiA6dFC6AfSjy0oTDpVy578vb1HvpkwlQ25ct/bUFRz3nq0qa9pH/YKjo40q83SU7pOxPI1Ejs27BsyZAmFm8Dw6p5xTtlZ5H4VOhZ5H4VP4zSnwEiH/h9Ykhsbn0gbmee2nuqB7hSgT92rfrsDNjzkVZFPx6pqE4hPXfb30YrOIDaemesrysAZjKoX3vuRv7K9U2uB4rDTMCYEAiI8/hTh19J3V7jUK3BO/wDL9bVp1NTtFfB0DzFJQ6B6nvIvrF6nZU7HoJInZY/Pzqx4HCJy5iAo8o06fxUJiMbMo7opTbaCDzI5VnxVQzv/ADtOOnvFRNpUyd9Mp+Xl8K4x28xYexzoTo0A0I2ySXB/5q113PPsUA399QY7hGHfH32HQsxEqTKh5K9JOmxFD8S5OV9v5jKelSnfafecn7F8POIxKGxMEd4vogAE+9Sgn2107iLYabKUlIOQhIsLgeECesVpwbguHwbiy0hSStKUwSVAJSSRlzGfW3J0FOcrKozJSTpKwJ6AGD7hUGq0tbVatajCyKBbjPU8RiHZT2bu5/ac0wreLZCgXEujNAkpXYSMwgkieumWjMTh1rZypbAUpSSolZMkTeSBGsxFdJZ4UyRJaQeXhH6Ur4jhkNnwNxpc+j1JHOPrne9Og9QVGQbgb3GP1tz+cH+4q7VY27GcuwvZZ0KzzIJvpM/npV24BgFBMG9zMmfWNN8IsWSEp1kRtr0H0aaYLDRrH1Jphq2a1okITkmGcLwgQnrRDrMkEkwJkc63SQIqJ1zlU+SbyzCiLcXiFJKspJzDU68uXnQLBWsgLKkp5JMH2q29nvpi8zOtaJZFUYtJtzboSvAtlrIEJywRAETz051UuK8PkZU2SLADQCrsxMCgsf4R4W85nTTrr9aigo1fDaHqKIqraUbA9nh3iVq0Sc0TuNPjenXduBeYLT3YtkyyTYXzTa50jbrTg4ZB2/L61qq43h2OPeISUQpYUlYXGRINk6TsnY76096hqnJk9KkKIsJZcAsHNFiT5Tb691Guj6n9KA4cMogxmATmjSYvFYcc9mKglHchfdn0s8yE5h6uWT7hUVRrNPUooXTEkUIOnwP50Ni8Ay+tvvrhBKkoJ8KlRAzDeBNutMVQo9apPaDsZi3cUrEs4hABTkDa8wCUlISoAjNrc6C5oHLETqaqGybSy8NaaZR3TJ8CSqBmzZZJUUzrqTrRbCvEdSCNIm/P21Uux3Yd7C4hzEPYhK1OBQUhCTlJUQrMVE3IIt4dzVyBCSa1OMwXGcTRWCaJksJJ55E/nUi1lKTDarAwPCBbaAr8qS8U+3uulOGUhppKJ7xQCitzXJBmBpJi19dKY8MxLpaQXkhDsQtIiAoEgxBIgxOu9EHF7WgtTa17+0rpTmWVOSq5MDedtoAFqtOGwiu6FwmROlgDfTe1QnCIUSdN6mbUUWSsx7wPYfOrqlbeBtxPGp6BUYl8xLjcAEkKABSoSFAwJsLDURGnWlWKSYIHTztb8h7quiXmynxgGfVA1PONAba0k4m+lUBKQlNojUgwJPMyfhWU6hJsY+rRVFusrDoVvOpN+ZrKsHCuHpVC1iRsNjO/srKa2qVDaJTRO43cSBx4XIKjOaIPQD5itXcbB9f+bmonnyIoNpyscV0+vhTfDTtAWq/f6THuIK0lY2nvCNAnr0NQI4k4QYKryr+8V+GMvnNRvKOkGbjcXGo5UNhnum07afrY2pgRAOJviVCefaFnEOkekra2ZR/B/pPvrwFw+urXmr97md8w91Z9qvttvzi/skVi8ZHrAfpfKfblPwofkJRm2TDsNg3DHjUbzEbxly606w/ZZyLuAW3EnRQvf97ntVWHHsos4JjbnY/JXwqVfbNQ0eX7b2vOo6fGlPTqn0+01atJfUfrLtwzgSmSVB2SdPCQLxqArxafGoeLYZwlAUUGL5ouTBBEbJv10qiK7cPHR1Z+Gs8uUD40MO0byj6ZHUyfw3+JoF09S92Ii6mopn0g/rL21ggNSPjyI/Oj2EpH0apDXEHiJLkc7aXEb8po3AcUzHK2tb6gbhlsuRr6SgcqbRqRSqi25jqTluLy34lCCgzsCZ5RQXCVhxtLiCFJUAQReQbjSlfDX8Ri0Ooa7tpSApCkvE94FHTM2keEHnmPlVBwfZrCst5HcQ4MYyQHMIrwh2B6LSmElzKqQUuAmLBSReApVFAIJlJpscztOFSRKchSBYaQbaiNPbFaLTqlUq1uQNDtYDTSufN4YgEsYR8NmFj7Q8QttVpCUy4XW9ZQpMyDEyAHGG4WtQCg60AbgNIMX1AUpZMZri0pIgRcVm03vOuB1jZ5CWzmTvYg/lRWHfBuKr6MGR/zVqSLGyRBHMJSPrpoWjFBGpBHMUzwzaINVbywNvyI3FYpVI8JjwpWYHe8fX+1WRCgoVO3lMoUbhF7rtRpeBojF4M6pvSkAzH19a01bMIhwymWVAsKr+OfcDycqCpBz5iDBFrWmjBiiEwTf5Uqxy1QSkkUCUs5jKlXGJDhHF92nvUZVGxSFbXvryojvki0L5+mbfGqyvFul0BSzcEDaDqP0o9nvAD49fhTqlNgLKcyZLMdzRqwACQJve5JPW59n0K3ymCnxXWF+0RbT0bTHO9C8ISSTnPokQR7asqWQRrXn6qk1RsNaevpai0qYFr/APYtiIJMedqLbxST66PfUjuEB190A14nCpHqJ9wpgAtmLc4xNXMQmP7xA9tLnVgJUvMClIJJBkQm5+VMncKgi6B7qFZShBIAgG9hvpWkDpFqWvmVD9nfatOMXiVJSW7tqylwrsQU572SfCAQLaa0D2F7XoxLzmHCClUuOpXnK+8GYSSFXSoggwLa6VfU4LDhRWG2wsgpUoIAUUk3BIEkSNOlaYPh2GYENNtNDkhCUfICaWFsbxxYETXuzpNz9TRQww/Er4dOnShw7cn6jlQPHkPOsltheRaykZhqEk+KLi8dRvREkC8xEDsAcRieHJ/Gu3UdenWg8TwROXwrUSIgGIMEGNNTFV3B9lF4VrO3mViQ4lXeZilKk5hmQUyQUlM+leTVv76up1mM3U6WkvpNx8rfT2gWDcC0gptFiNMpFikjaK8qPGZm1982nNNnED1tkrH7w0PSspvhlsrJvFC4bn5GIe8OWP3T8U5vnWyiokeZH8qvDyqFrECAIMwQeWkDTpW7uNPQafAzI8zXpE5nkquIC5hlqHWP+1JP50M1hheVaSrXYKX+oqd94kzJnXl8tKXhUE7U5SSIWyGfYkRJWRYC0nUIB90GgnsGzaMxi17WEwbXvPwojvZFgTptOulYMK4raBJFzGk/oR7K0FhyYZRDAiw3aE7fxXte/kK3JEyEgaaRFp5A8zULmOaCu7RnfeIs2ynOoK18REiOe9NE9jeIYhClFTWEkSluStZsLLWmyJ/dnyqWrXA6xyUL9JXOIYtKTlWoZj6KQCpRJ2SkXPu3qXGcP4g2wcQMGtLYF1OAZgn8RaBzpT1Om4rbsXx3+ysU41jMNBURmcyy63NswOq2iL+H46VeMd+0bviW+Gtd+rd50FDKNdR6Sjpa2u9TGu5NhHeBTAuZF2N4Lw3EYf7Q68cQUj7xL6g2hkxcFpJCQOSiVTsa84FjVM4lbPC1fasMfEpCyUtsqP4HTqDGwMxub0r4P2Ibzl3EDvlqVmypRkZBNyAkbTsbdKsPEOz61KS9hSMPiECEqEZFpHqOJAgp+UDlXGg3JMwahQbARsezynnO+xTvjylOXDy0nKfVUue8WPaKkwXDmMO0UssoQACcqAASQJ1OpPNRqLs9xtTxLD47nFJHibOih+Ns+sk/DrrTUYZSYtPl0rKYVesNyzDiV/B48rUUOIDSrKSO8z5kGwMwBIMggTFrwROr61NkqaIBN1JJ8K+v7qts3vBgQ7e4ShagtTfiEkG+4g6HSNqrHafELQvu2W1LVIzuFCi2wFn03ijlM5ReBJygzVIq0+sialVPpEHxvaNpPjV4VaFJMLnWMs3sJnSLzF6T4vFrEl5XdAmA0IUsn4gHe0gi4Ubip8fwx7CE5GV4rFOBSmcQ3ErSSJafbUqEsxsmxAJGVV6UcI7LY5boW/hnR/KEpTMhDYzHKgTYVw1CHg2EP4IgXIuZcuCOHJmKYHqyqVR1tHxqycNxgQnxf7Ur4Zwx1S4W0pCEjePEdgINMOI4A5DkQSdgDr7zU1RkY8ymmjqOIbieJgCwPnSF3ioB0jrYmtHV4r/8RZ8nED5qqqP8D4iTZhwjq43/AK62l4Y5M2oKhIsJZDxVO6ordriiFT4h9GkZ7O4wj+415rbt/mqJrs5jwbMEA2/vG/eZUZ+dN30rcwfCftGPFEpUJkTbb6+hSp/tPkspoK0uDE8zEHembPAsbopsgcwtBHxWDUeI7DvOD0sp/ej5pWawVafBPvC8NhwIHwHtalbjhLawgJRABEg+IqJ8xAHlV+w3FWiB6QtuP0qicN7D4hgrlKXAqPRdyEAT+IQdasbbKkABSHUwBMpCxp+IR8KkrspcleJRTB22MsreJbVosfL51JVbwz6QZzJ9sp6+sAPjT3CPpO/156VP4q3teHsPaTml2KFOda0caBGlMgERB3h5++tVvGNfbc/Lyps5gxyoVeCH18Nb0UA3guFcSokTcdRPwJofHuKSqAIHOPzrZeEUlUpNwRGvu18xpRauKpFlIUOcQfmQfhSq9Jqi7UNp17ixNotXxJwgAkQPj1PXyorBrzgnQipvt2G3gfxIj8q1xfF2G0FQUlRGiRYk/kOtI0+lro+WuO1pga2S0D4vxBLCQVXUdEzc8z0FZVO4txIvKzK1vt9eXsrK92npU2+bmQVNXULeXAmzb0/X18KnKDHsB9ijA+NeNL2AAm46d4FyJ10CRblU4yJuo2ETJAAALZveBrvRXzAF7Yg5ZvrIBOlpGXMDJ0nTetF4RKVeKDHhPkqDN9N7iKR8X7aNIBS0O9VESLIHhI9LVWo9ER1ptw/sY/iwHce/lQqFDDs2GggLOn/qP71EK4GBNNFjkxe92iSVd1hkKfeUB4WhIEJTEqFgARtMUi7Yo4i2EnFJLbazYIIKAZUcqignxX9Y+Vdk4VwxnDo7vDtJQDHoi5I3UdVHqTVc7adrMEyhbD0YlarHDohVzpnVo2ZjSVdKRVYnkyqkoXgRD+y/tnhGmxhnQ2wvUO6Jd/6ij6K/MwYtGlWHi/7REBRZwTZxLv4tG09SdVDqIFvSrnPAOxjjpzu/cNm4QLuEHYk3SI536CumcI4Uzh28qEBKT6o1X1USZPmb8qAUSctj3nNXA9OT9JXEdml4x0P8RcU+5EJaR4G0J1y+G5Ek6EdSaueBwQbSENtobSLBIhMe+9B8SxjbABccyhRAS0gStR1gJF1WvNzzqPhHHWXnFNJbcS4kAlDgKVEGwI2ImqFVF9IkjvUbLGWFCSLmfP8ArRrPwoLDRcg+aZnXnzFGE6Hn/tSnPSMpr1kXFOFNYhIzApWm6HEmFoPNJ/KluC7TuMOpw2OASpRhrED+7e5A28DnQ2+EuluQK5X247WYbEOt4JSsuFU5lfxITnjL6SWZTEgwCsTAVYVMyi1zLkJ4l5d7Xofxf2DDupSu/eOz6MattSIW78BB1IgCcZ4uvhRS0hP2hD2YoQVfepXuVQPGgnc3oL9pGE4YxwpAyIASmMGWSM+cwpKkL3TIClEzOtzFciL7rqi8+4p54hMrWoqKUiwBmwIsOXiNI5jhOycB4whlMlola/SVokb5UWgJHL+gFlb42mASmJ5muA4UDaCRKtjHM8hpqJsRXR+AdjnFhp1xSU5rhKkgxuBawm6hArZ06EOIDcRRKnLTFVtzgjgWFEoUkEWmCY2uIvQeN7cYVDhbe7wKBylISFJB6wq/K/LSsnSw8S4iGkBeWRMa7QTNAHtIiJ8MWk5hadJqs8c7RYPFBlhK+8l5sKQUqBymUqEmBuLzTV7sPg9FpUBaCFki2gIVI/I106GK7UIAmExMTmGvLzrZHadBiAm4JHiF41j3VTO13Y9vDsKeZK1JQUhQXCpEgEiI9G1zM3qjpeUiFRBEZZEg6EDXz153FbOnbk9o0QSShMCbqAPu93vFantKgWOUEmB4hH9K405ikqUDBQmBlV6UAzIIBunNIvoIsRamGBx5S9mISFG4CjmbWnUFMKgEW3gQRbSunTqJ7RA+s2kXIkgyAJJBzQR8OtGscQz+gpOaJKZvHMXuOtcpZS84VKS0sRdTUHILkK7vKbXm3hUOoNWHh2KW2QlAUSmCtteZRyqAMNkEg6kWgkg2gV06W0cSPrISr2QfeKlaxmHJujIeY/UXoBpkKEpJgbHW+kcz7qEciTqOhpoppUXIkr1Hptgy1spSoS25+f6GpEuuDUT5X/Q1Si5FxIPMW/Oime0LqLHxjrr76UdABlDb5Y+nEMa2/qH37y4oeBrZSQaQYPtEyuyjkPXT2GnDb9uY5iu8N1w0YKitkSJ1gT9c/dSzFMkbT/XKDzHOmylTpQj6730ohgwWsZX1tAiIiYA1F7yd0nT40nxuHHq76A2sRIMix0I9lWVUT5QT/mH5j30ixwjL5IHLnVVMyWoMSsYlBBEiJEjqDvWVvj1SU+0f5U1lWrxIzFT/AGrBWlvDNqfdhCQEzEjyuRfa3Wij2Ix+KQFYjEIbMSGYKgDAABCSEg2F/Eau3AeFMYdJS02lANzGpPMk3J86Y4nFttIK3FpQgaqUYA9pqM3bmWrZeJ8+cTwTrDimnkFCxqNjyKT6yetWjsh2/Xg0928FOs+qAfGnombZfPTblWftC7Ws40oZwzWcoM98UwY5IGuXmTy03pTwrs6gQp451fhGg/i/F8vOsp03Y+TjvDd1VfP+kf8AEe2GP4jKMOPsuHNiUqOZQ/eXYq8kwOZovgHAWcPBAzL/ABq165fw+yvcOQIAsOlHMqq5KCpnkyGpWZ8DAjzAAEydAJPXkPaYFGIdspw3IiOUmwtyHLpQGAMtuDfwn2A3+YozDQUqSqyVRfkRcEDf+tY3MwcSrcWRiGsQrHIU2pKGiFBzNKRMkpgXKj5TpW7OCZcZ+2Yl5QWtAKi24ptKU+q22EmVQToZJJPlVlewBUkoORSDIIzCCDYzME26ULwrslhGVhwNpzgyIJVlPMFXo+z3igYC9xNUm1jzDexCHhhEF8qKyCPF6UZsyc37wTlB6mrS2NOg+Jv+dCIOhPpbDbpbb8/nWcbxF7HPKwOEJDabYnEg+gN22+azcT59alqGwlVFbtM4pxNPEMUnhzL/AHaPF3zqSAVhPpMtc1HQnkDrBmy9o+E8Pa4eWcQ0kYVtICUj0gdE92de9J31JJnU1TO2v7PEMs/aMEFJLScykFwiQgT3iFn0ViJiQOUEXr+C4jjuJlv7Q0p5lgiRnQ3nVHrHdURJiwO2aajO5jLvKoi/s32VDiAtzvC3/wApBUTCSZzDYAk7ATryp812ZZSFAJX4hB8R2IPzFMOJ8bxyCEs8MJjUlYUkDYDKU/ppQ2E49xQrSFcMTlJAPiy23uVmPOD5V209p25e8a9lux7Knc5SrKBCpUozO2t66MpACeXL2UHw9wgBKUADclQ16DU+Zij/AK1rMzbyBdk5lagE+XlXKMXwJpxalqZJKiVHxuaqM/irpnGX3ktL7pkOLkBKS4EAg6nMRaL+6qi5xDHCT9ha/wD6Z/7a6xmbgIiwHZ5lDqFBkghSTOZzY/xV1gxpEnl+tcvc7X4lJg4JAP8A1j/po3B9t8aVR9kR/wCaf9NCWHeGEY5Al8ewSFNqaWmUKBSRsQqxHSub4/sy2HFhTUmTJlV+tjFNX+2eOSY+yNe1xX5Jpfiu1uLUZOEZB/6i/wDTXbx3m+G/aCr7OtKMlrYDU6AQN+QFTNcCaCchZBRJVF7EwCQZkGAPOK0/4lxe2FZ/mX+lRL7TYwf/AE7XvVXeIveb4T9pYuHsBpGRKfu9AdSmdrn4THKi2uzrLyQVoQopGVKjJMawTqRJOt71WcBx3HuKIRh2bCTIXEHQH62pr9o4gBmbZZ08SCF26pIIzJ+I66k1BYXEW3lNjGz0JAQfRAgKBnTX+IbXvYVGtHhJX4k2CVA3k7A9BsenOhmWMaq6Rh0IIlSFpWog7iyhmHJVj0FVvtL2uWy4prBht5TOYPoJJMgyvIm3eJSfCSJKctwAJpiXXmJqLvGI/eYMZknMkancfxDbz060udNOODpQ+2HErCHRZaEKzhpwek2TZVja/wAaQ/25hHVqbLzbbqVFBnwgqSYIKTBF9026b1UtRT1kT0WHSQumt8Hxd1k+BVuRuK9xjCkGFCJuDqCOYIsR1FLnafYMMxFypxLnw3tW24QHBkVz+vrpTh1ciQcw5j9N/q1cqcozh/HnGdDmTyNKbT/4x6aj/KXHHJtzH1rSHH4s738WYzedqZ4TjLb4kHKr6+r0u4m30A+R/Q1irY2hM1xEWKcBKY5XtvAB89B76yoVg5oIjWsqpeJM3MacV7ZNtAhqHVjr4B5q38h8K5/xR7E45YU+4rINBEfyI0A6m5rZASDlFwNzFz0nQVMFjp/loEobvV+kqapt9M2weBS2IQI58z7d6PbQaEZc6j/LRKCk7j3j9asGBYSVhfJhzM8j7qPYnkfdS1iDEa8ppk2tKeqvOQP1NCTAtG+BUUEKvPKNQefSmSFtqvJR0iR7IuBSBl0a399MGXBy+NKZesIHpGyAgevPkn9Yolt4D0R7Tc+zYUsbWOXxpJxzjTi3U4HBDNiV2UoGzKd1E7GL9BG5AKHsBcxiXY2EG7d9sMmbDMK8Zs44D6PNCT+LmdtNdLf+yriuFXhEMMeBxsfetn0lK9Zz95JO40sLRFDtfs3wf2XuFCXdTiPXz87+r+7y63rkvF+GPYLFKYzHvEkAKbJBUFjwxFwVAgZesVE5LS5FCiwnSO3PaFeNfHDsIrwA/fOC4OU+IW1QkxPNUDze8LwaGGktNiEpHtJ3UeZJuaQ9j+CDCteKO9XBWRtyQDyTPtJJqwBdOSnYSepU3HEnz16FVHk+o08+teIF9QfbHziuIgi8Z4PnRjHiUBS8KgRTLhKbFVKbAvHpkgQgYcXBn31EOGp5minBvyrO8sI30pNzH7V6xPjuEIgyArfTT27UkGCLapT4hy3H61bcaIbVSRP17zzrjTWoMzhWek3l47QfEPCNKDLqTaBTnFYdK03F+ehtSLF8GUkgpc6wofmP0qR9M98ZnoUtbTt5sTZISBFqAxuIABrF4PEJ2SrolX6xSxbTi3m0LSpIUtIMiBE3+E0k0nBsRKhqabC4Mu/Z/DZGQSPEvxn2+iP5Y9pNMq0S5Ule2ihVCieA7l2LGLuN8WRh2wpSkpUVBKAo5QtRkhIP4iAY5muGcFh/E96tPd4pkqdWj0EOuINvSI7lwulCVA+E5jGU2Nk/bdjJcw7OwStZHVRCU/AK99Vvs7jWH0uYbGLLZcQhtvExcZVBQQ8T6SJSmCbgSCoCIRVPmtHUxiAOOJeUpL0YfE3SpwgoQ4d04hP/AC1zqsCDPiA9KnPAeEuYx44XGAoUhIh9RAcRMBtEmz6VGyZM6lKotQnG8AtlYw+PBBA+5xSQVeEaBW7rYtb00TaRYy4x/wCzYdnCYgFxDmZ7MhclCc2Vk4dXoqSAFLym33o9E3CoyP8AjPAsTwlrvGnvtGFzALZcGXKVGApMHwkm2ZMaiQoUjVxV9xJcwq+9AEqZWgd82BqYRHeo/eTpuBQmM4ni20pJfOLwqvCO8JcbVvkcSo5m3BYwSFDVJIvXmB4A5ifvuHBwqQRmbKglbKjJBQ6SlLibGDIUNwdaIOy8GCyK3InjPa5R9NtJHNJI+Bn502wPFmXrAlKvwqsfZaDSjiLGZZbxqDhcVs6U5W3OReSkQCf/ALqLcxvSTH4JxheRxJSrUbhQ2UhQspJ5inJqXXnMS+lpsMYl/RKTKTB+ulOcJxbMMq9fnXPsB2tebSElLbkaFSfF7TvW7vbJ7Ztkf4CfzFUnU0yMyUaaqpxaXd9AzCOv0K9qn4Ptu9PjQyeRyfO9ZWjVJaC2lq3xBcKkGZFeIFZWVUk1pOgUQ2Kysp8SYzwXorO8D4mimKysoO8Aw9imDNZWUBnQsGx8j8qU/sRSCjEuEArKkArN1GQSZOpvfzrKyotRyPzlWm4P5TqSa4jwzx8ZcK/Ee9xF1XPhzBOvIAAcorKyp15HzlD+k/KdDFTYX0k+YrKyqmka8yfBiQSbmtsNfNN9da8rKUesYOkld9Xy/M094Z/disrKVU9MdS9UKoXCaqrKykjgx55E94h/dq8qS4dIOomw+ZrKymU/TE1PUISgaedL27m96yspiwH6TVQ8RrZIrKyiMWOYUjaihpWVlaI+cN/a3/8AMD/0m/mqqbFZWVK/qMpXgTo2F+87OuFfjKCvIVeIoyrhOWfRgWEbUt414mccFXDa8H3YNwjM2kKyfhkAAxsKysoIUV9hRmxK2zdC2HsyDdKsqZTmToqDcTpXQ/2PJAwVhq44T1ICAJ52rKyuM6C/trQPs+HMCe9ImLwUKJE8pA9wqkcPGbhWJzeLu3mu7m/d5ozZJ9Gd41rKyunSsgVhFZWV06YkVlZWV02f/9k="/>
          <p:cNvSpPr>
            <a:spLocks noChangeAspect="1" noChangeArrowheads="1"/>
          </p:cNvSpPr>
          <p:nvPr/>
        </p:nvSpPr>
        <p:spPr bwMode="auto">
          <a:xfrm>
            <a:off x="155575" y="-1676400"/>
            <a:ext cx="671512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1" name="AutoShape 4" descr="data:image/jpeg;base64,/9j/4AAQSkZJRgABAQAAAQABAAD/2wCEAAkGBxMTEhUTExMVFRUXGRcYGRcXFx4XGxgaFx0dGBgYGBsaHiggGBomGxoYITEiJSkrLi4uFx8zODMtNyguLisBCgoKDg0OGhAQGy8mHyYtLi0tLzIvLS8tLS8tLS0tLS0tLS0tLS0tLS0tLS0tLS0tLS0tLS0tLS0tLS0tLS0tLf/AABEIAKIBNwMBIgACEQEDEQH/xAAcAAACAgMBAQAAAAAAAAAAAAAEBQMGAAIHAQj/xABKEAABAwIEAwQHBQUGBAQHAAABAgMRACEEEjFBBVFhBhMicTJCgZGhsfAUI1LB0QdicpLhFTOCotLxFkNzwiSTsuIXNURTVGOU/8QAGgEAAwEBAQEAAAAAAAAAAAAAAgMEAQAFBv/EADERAAIBAwMCBAQFBQEAAAAAAAECAAMRIQQSMUFREyIysRRxofBhgZHB0QUjUuHxFf/aAAwDAQACEQMRAD8ArDmCWhRStKkqGx8J6G+o616GT1/mp/hux/EWE5EPYV5oT904pRSP4bAt/wCBSaix7KWilL3/AIZxYJSlxxK21RrkeTZPk4E+Zr2Kerpvi88qrpaqZAuImDB6/wA1elg/RFNnMOpBhSSDrfccxzHUWrUjz99USUMYo+zn6P8AWvAx7Kakefvr17DrSlKilQCvRUQQFfwnQ0BMcpiz7PFbBB5n40UlBmti3ehMaDIEIO5n20cwOnzqNKKmbFLMKG4dFMsOigsOaZMGgJmxrhMEMoUoTIJAkJEC1yeZqTE4MAZk6WkSDqNQR7q2wzqVJg5QoJKbjUai40vUz60ZfDvAV/hg0kk3h4tAsRiFquTfmAAfeL0OgkGQSD0oxlnMY8z7q1YcCiEKSINpAggnQ1l50Lw74Eq1zC6RrmG/l+tLXlTYJCQCSAOut6JZTBI5WpzhMMlLWfuwtSjuJgTG+m9DcCFkxNgmVKBAbKxYmLEX5+U2nfpS/iZuE5cuW0RBned9b351fe4hICU5YIOUHKOsxr/Skfabh33YXMqSYJ0kHSY5ViuCZzKQItwKLL2SibSRMWkxvNCYXGqah5IBIzJUDuDE6aGctG4dwd0rUTrABmPka1w3DStAUAogkoCQJgbqUfP5URPeda8G4vxfvG0NISpKRBOZRUTGgJNyB16cqVJykJSZESTuDO/MGwGh0miXGSCQdRajMDwVS0heZIBmAZmxjYdKMDtBJA5geIW0kKSlIVIIBgiORzEzPQAClC0TT7iHClNjMSk32n8xQQw1FxMDA8QBrDTR7OEgUaxhY869xisg6115hiPiao8IpV3F6bLZkyajLFNEA4ixeHgVAtqmq2qhU10oxAJipTVRKZPI0zU10rFNBIuPZTBALRWMMaidbPKPfRz6idqFV5UYmXga2unzqJSDy+dFqB/DRvD+FFYzrTCNuav6da4kDmcDeKGsITc6fOsp3jkRAAivKy94V51bjrTLrMPFSEA2WFd2QSCmytDroelcu7R9jXEnvO/LzNvHBW4hPMpHpADcHzirU12dxYaWwpbJbUCJKiqJMykbHW5E31onhGEZw+Ecb7xLqvGDlJEkiAkTEdY5mvHUBTZXv+E9QksLlbRV2O4GgNL7rFqW0gkltxoFGknwkyhWt0EGj2uGNYhsO4VYKVaBUwYsQCbpvsoeZqrcXS0G0JZQUKEZl6GwuCfWkk6xppQXB+K4jB5u6jKu+VQlM7EcjFVruHEkdFbmWTEYItlXfJUhtsZl6gqmyUIMwStVgRO50BqnOdoXi6t0KKc1ihIBRlT4UoCCCClIsJB0mroz2zU6yr7Th2e4RBcKgTmUZ7tDY2cUdxoApW0HmrpAXaACqQBMAHYE32H1ru4k5iXTaMGW3CcVaUB3gSwsjVOZTZN5gXUgbWzSQbAakrZMBVilWigQpKvJQkGqhhl5lNpIKiSYhOhAzSOUxB6E0c/xl1vIhkFJ8RXYFKhOZIUkyFbiVC21HewveKV23BSOessKUU04Bhc7uYiQ2MxGsq0SI33URyQaXdn8SjFjKMqHgnMpInIRYA+I5kAkgC6h4hpeH/AVNZUKSsZs6lBwKBQoqGTKFDw+hbKqCCo+wKjG2I9Ti4jN/giHLsnIvXIbJPly+XlS/uFIVlWkpUNj9XHWlfF8fxPDu5ioKw4IUsIavlBBNoKkqyyMwV7qd8A7b4bGthDqSlwlUJIJOUXSoLAAzZBJE+qdRUwrCMSziSN0QioEpI1BB5GmOEwwU3mvMqIjkLQR7CaaxAmAXkaCUkKGoqZIbUoHLlJ0M2navAivA3tSzGCQhspWQdfq9WLh2LCW4OomBzm/zpQ+rNlkHMLE8x+tG4dFqEi4zDU2OJ4vvVgmSR5wKFxzzmTIVGOR6daOxKVKSEpVlIjeB1qDiLYtF+Zo8WiQxJgXD8HKMyzlbEyed9BWPY4rPh8KBYJFrdY1rVa1KSEzZO1attZUlWVSiCPCnUz+WlBHSHGMSAr2H8jRGBxiUoSkmInYnUk7edTshwx9wAnfOrbpp8qDewsLKeR+G1Gr2i6lPdDOJrQpsBJkkg+7WeXlS9GGAuaNbYqVLO50FcWvOVLCClOUZj7KFw/DFvSvKSJAABAkkxqdEiZJgwBYE2o1bRcWEim7z4aQEpAkaDYdT8fM1hYgY5hKtz+EVf8ADCEp+8fhV9E29kmTHP5aVXsXhQkwDmBuCLSOfSj+KcQKjlBknU8/08qhxLJAFjAAEx9bzR0ma+TBrKoGBFK2qHcbpg4mhliqQZIYAtJFDuHnRryZodbNGDAMAcqLJNgCSdgPlan/AAvs86+fAmE7rVZI/U9BVz4X2daw4keJf4yL/wCEeqPj1oHrqmOsYlFnz0lQ4X2XiFvC+ob/ANf6e/lRmOAqxY33VX8cm8ak6Aan2UpXLm5jGUILCVvHJrKYOYKSFLskzZOtoF586yrF4kbPYy0PMkKSFJJi/wB6pWVQ5WMEaXA99VvG8MWFEaTsDaDy6VccIogamDJI2MWMg21vUqsAhWqY1um0/wCE29xFQoyU+lvlLzvqDn9ZS2OyocQkpcQly5KXFZJE2ySmDYc6Z8F4cyzDSgVOrJlTakqSkgGM1wISCSQZFp2s8VwjWwXyuQocoB19k0zwvCG8pK0jMtOUgDIcusGLyd/dzrqlZbXvCSmxNrTnHHW2HQlnuwWkGUlBLSlLIAU7YkEqiwUlUADrVb4t2OWlXgUQbw299yrUTlUfu1cpJSbejc1fO2WHawTfftlRckpZQo5hnie85wgeLeTlG9cq4IvGNElp5aUqMqSTnQonxEqQuUqMbkTepa2toobQD5CfEIvNFsusrCXW1oUClWUpIKgDJyzGaYMQY0vWnGnfFnSCCkzl08KxJSdiLxytV6wnFsyAl9sJBEnIM6JgqksuEiYGqVCJtQjnZjCYhZLbhGb0kMnOTfxQy4Q4FX1ClJEC1FS1tKqLK339/OJTYXupjPsfwBw8PedbELdTYE/8uVAZRzKCtUG8Kb5Ut4H2axRcP2clBA8XI6+FSTZfkQavmBx5Q6ENwEIhGQG3hsQPL0QeSU1JxztQzhFlCG1qecT3mRCcylG+iR1B+NeijtSQggG+f+wGIqVAFJAGP9yocO7XLYIbxDZbi3okoHmg+Nv/AAyJ9Wn7jbCgMRh0HvIXCGyFNrIGY5cohSyRk2P3kRpCTE8ZW/3gxGGCH0AOs94nNKdFBSTqLGNpGxiQv/iEUvJ75qGsgSoJg+NJkOAQOljMQCNLhU0iVRvQWMbTrFX2tn9xKzgu0GNwDqmnZWEqIWy7sTc5VaonW3hvMGuh8C7SYTGtwlS0upE90SUuApGrUGFqttY7xpVe7dYzDY9lrGtyl0qLRCk5S6lIBK4BPoEhM7zHq1WuG8FbBC3ApUEGAcvlBFwqLzNrc6HU00ZFdhY/v1ldMncROzcOdWU5XZzlKF3TlMLEpCxJGcQoGCRbWjQ3NUfgjmI+xYsPOl3uilppyPGoLGpULkFK0KG9zJNOeA8WcQe6xGZRG9swFon8W/XqahNQA7ZXT0b1FLL06SxJBFwSNR77UY06o78/z/U1uyhtSQQqQfZU4YSKzeIjYYOW6gxOHMfpTINjrUGOebaQVuKypESddbDQV2+bsitnBG8wKnwrUH62M/lWYPi+GcUEIcJUrQZVCfeKZdwmZvWbpuyaZfr686AfZ8XX6HzFNVJH1/WoVtJ1JNcDacVvF6W60xB2FFtkAlK7HnsR+Ve4nu2hnO3M0YaAUMGsymbd4oWnYVWeJ8RMlKTJOp5mjOIcfTdLacylarI+CRsKgwXC1Ze9UBM6Hl+Vb85vAxEy0lJClNLdSCCsAkW5DLBUreBTXEOLX3iZIZWpCkJuhSMtyARe5g36+QPX0qIMqJgAk8gJPwpgQdYg1T0i5xvpUCsOTtViY4I4rWE+dz7hTPDcEbTdXiPWw9w/OiNdVgCgzSm4XhC3DCEk9dAPM1YuG9lG0wp3xnlon/3VYBAECAK8KutIfUO2BiUJpkXJzMICRAAAGnTyG1LcW7AJ0HM/V6nKlq0TAm5VuNJAFhfnNqhbwQkEkrVEZjyuT5DypSDvGPFGIbUucsp0OYiZnXKNo6+6g1YNKZgEqzK8RMnYC/tqwvpgCYH9SDSDF8QSNLm56TII+VXU7yGqQIvxjd4/f/7f6VlDYnElU9QPeLyOWpryrVGJ5r5MYYbEI2lP8JI1MqJjUmm2FcWD4XARPrJ2tumOR51U221i4INgYI3tYexQo5Ljg2BvFjHWb7X1qaqO4l1EqeDLbhcesRmb/lUD75yxp11og8VQYTdKj+JJAAiSSSIsL61UG+JqGyhqdJ0sfYKlw/GwTc++2vzEVK1FG/CWpUYdZW+P8TGLfKkeJCRkaSJUcs3UUpBIKrnTcDaov7JWACod2L3Xlb1EeuoHQcqtrymnUZYyj/8AUotH3tFIPtBqqY/sK2oy3iXUnfvQHJ5StGUgjnlNeHV/pWpdi1x7/wAfvPPqUwWJY5+/vmCPDCpHixCCQBZAU7YDLr4E+dzrSXGcSw8hLLLrqlEJTKkt+ImAkJbGYmSLFV5FS8T7G4tPiQkOka9yoKJ/eS2YXPMZY/Ir9nHCFfbC842pIw4CihQKT3hkNiFCYHiWNwUAb0FH+ntvCte/bj+ISIijceJcsXg8Xh3E5mVLbQlCc6CXCYEqJklcZiqJmBAm1ZilYfEuM4gqLb7B8K0wSU3zNrB9JJlW4IzGDerc3xtJF0LHs8ufn8KgxreEf/vUJJ/FoobWUk5vjX0yVmpqEqIbDqJxWk7bqVQXPeVJlbeGdOKLn2h9YykrAQEtyVBttKZypnWSSbVWTwbvnEurT9zJU4oDMEhMkhUEEafEeVWjjHYfMCcLioP4HYUJ5ZhBH8qjVL/sjFsYhCMQ0C3IK1pUHEBsElalRdIgKgqAuKopauhYhDn8efrO+Gqk7jn5Sz8U7IqCUfZ0hTYR4UiUnxFThsrqo7yIqoq7wOIbUogZkhUpgwSM6iCLWk+QFMezXG3kOrKXFJ7xTilo1SSqSZSbTM31vROH4UpxlQbQtKci0pE50yUlA7sKlaIKpsSLGYqCvq0R9tU5tcduv1xPUo6R2o+KnG6x79O/z/1LHxTHuPtIGcoW5lWpKMohRSldiZzlIyzOu0RVN40eJNKLvfrcSCB3iQAQYBGYRIseo1vVjeVkSwcpWVFEXgJLfhVJJt4ZBAG+2tScdWn7O8mSZ7m4E+mpKN7ejJr5TR6uqKyIcgm2elyBg8z1/E8NCR94iPh3F+IOJAaxjjYmIITBkBX4ZzXPup4nG8QAy/aXlL9lutk3PlYe+q3hMUEq7tKoymDa6rae7lyq64FxQyFItlSJ1iZG+or7SmwAtYH8p8zWZzwSIHgOIY5KgHH3T5/7VPx7ieMiELIB81fO3wp2zw9TihNzT9PBUQM1/KseqitewjKK1CMmcy4SMeTmL7nshP8A6QKsuAViQklbzpPVZq4M8OauAmCNbmhsRw9KgQgwb2NJasGPFpUAQJwztr2sxqXihrFPpA/C4ofI0iwvH+KOqCEYvFqUrQB5cn3GrvxfsWFPuFxYQEhSlaqgJGY+iDBjn7Jp/wAG4Rh2cMFg5EKE+GylQbhSiAo6RECOVVk0QAFFzEiq1rnAg3YNjENL/wDFYt55SknwrWp1De4lSlanTwm/OgePdqTYvrWhRzEN5SVRoCIEJSb3gXB1iSB2p4+47922MqNgAR8qrH9hYlwyGHFE75Fn3kit+Ev5nNvwixqVbiXTso3iMcQ6zkQw24EnvFHOopyqvANri03rrS8IkjLoOQtAGgqg/sm4a41h3kLSUKD5kG0eBH6V0Q2rzK91qELK0sVvIEYFserPnf50ShMWAtQ68TFgR7BWmJxCUpKnHAlI1KjlA8ySBQFWPqMwED0iFrUBqQPrlQrr4m1aAJUmUqkEWIgg9QRrQblklRNgCT5C5rtoE0Ek5iDtHw/iOKeCcO6GMOnKCsLKVEm6j4fEqJgCQLVYMClTbYbWsuKTIzq1UJOUq/ey5Z6zVW4b28RCitEDMiBJJyzCydpy3r3spx17EuqStAKIUQtKSMpmyVHTSetqUq2YmPY+QYlyZxQBg6VmIxB2EdaU8UxndQExm1vsP1191K0l59WUrURmgwIAF7mPKvQo6dmXccCeTqddTRinJEL4jiRfMuTyn8tqR4hydBRTuHShRT6WVWWdjJj4CoSvwnaU7dEz8yKqCBZCa5eBlkiSRvFZRGJOvt63zH/TWU5eIk8xoxw9oxCnAY8/wjl+7R6OEJiA6dFC6AfSjy0oTDpVy578vb1HvpkwlQ25ct/bUFRz3nq0qa9pH/YKjo40q83SU7pOxPI1Ejs27BsyZAmFm8Dw6p5xTtlZ5H4VOhZ5H4VP4zSnwEiH/h9Ykhsbn0gbmee2nuqB7hSgT92rfrsDNjzkVZFPx6pqE4hPXfb30YrOIDaemesrysAZjKoX3vuRv7K9U2uB4rDTMCYEAiI8/hTh19J3V7jUK3BO/wDL9bVp1NTtFfB0DzFJQ6B6nvIvrF6nZU7HoJInZY/Pzqx4HCJy5iAo8o06fxUJiMbMo7opTbaCDzI5VnxVQzv/ADtOOnvFRNpUyd9Mp+Xl8K4x28xYexzoTo0A0I2ySXB/5q113PPsUA399QY7hGHfH32HQsxEqTKh5K9JOmxFD8S5OV9v5jKelSnfafecn7F8POIxKGxMEd4vogAE+9Sgn2107iLYabKUlIOQhIsLgeECesVpwbguHwbiy0hSStKUwSVAJSSRlzGfW3J0FOcrKozJSTpKwJ6AGD7hUGq0tbVatajCyKBbjPU8RiHZT2bu5/ac0wreLZCgXEujNAkpXYSMwgkieumWjMTh1rZypbAUpSSolZMkTeSBGsxFdJZ4UyRJaQeXhH6Ur4jhkNnwNxpc+j1JHOPrne9Og9QVGQbgb3GP1tz+cH+4q7VY27GcuwvZZ0KzzIJvpM/npV24BgFBMG9zMmfWNN8IsWSEp1kRtr0H0aaYLDRrH1Jphq2a1okITkmGcLwgQnrRDrMkEkwJkc63SQIqJ1zlU+SbyzCiLcXiFJKspJzDU68uXnQLBWsgLKkp5JMH2q29nvpi8zOtaJZFUYtJtzboSvAtlrIEJywRAETz051UuK8PkZU2SLADQCrsxMCgsf4R4W85nTTrr9aigo1fDaHqKIqraUbA9nh3iVq0Sc0TuNPjenXduBeYLT3YtkyyTYXzTa50jbrTg4ZB2/L61qq43h2OPeISUQpYUlYXGRINk6TsnY76096hqnJk9KkKIsJZcAsHNFiT5Tb691Guj6n9KA4cMogxmATmjSYvFYcc9mKglHchfdn0s8yE5h6uWT7hUVRrNPUooXTEkUIOnwP50Ni8Ay+tvvrhBKkoJ8KlRAzDeBNutMVQo9apPaDsZi3cUrEs4hABTkDa8wCUlISoAjNrc6C5oHLETqaqGybSy8NaaZR3TJ8CSqBmzZZJUUzrqTrRbCvEdSCNIm/P21Uux3Yd7C4hzEPYhK1OBQUhCTlJUQrMVE3IIt4dzVyBCSa1OMwXGcTRWCaJksJJ55E/nUi1lKTDarAwPCBbaAr8qS8U+3uulOGUhppKJ7xQCitzXJBmBpJi19dKY8MxLpaQXkhDsQtIiAoEgxBIgxOu9EHF7WgtTa17+0rpTmWVOSq5MDedtoAFqtOGwiu6FwmROlgDfTe1QnCIUSdN6mbUUWSsx7wPYfOrqlbeBtxPGp6BUYl8xLjcAEkKABSoSFAwJsLDURGnWlWKSYIHTztb8h7quiXmynxgGfVA1PONAba0k4m+lUBKQlNojUgwJPMyfhWU6hJsY+rRVFusrDoVvOpN+ZrKsHCuHpVC1iRsNjO/srKa2qVDaJTRO43cSBx4XIKjOaIPQD5itXcbB9f+bmonnyIoNpyscV0+vhTfDTtAWq/f6THuIK0lY2nvCNAnr0NQI4k4QYKryr+8V+GMvnNRvKOkGbjcXGo5UNhnum07afrY2pgRAOJviVCefaFnEOkekra2ZR/B/pPvrwFw+urXmr97md8w91Z9qvttvzi/skVi8ZHrAfpfKfblPwofkJRm2TDsNg3DHjUbzEbxly606w/ZZyLuAW3EnRQvf97ntVWHHsos4JjbnY/JXwqVfbNQ0eX7b2vOo6fGlPTqn0+01atJfUfrLtwzgSmSVB2SdPCQLxqArxafGoeLYZwlAUUGL5ouTBBEbJv10qiK7cPHR1Z+Gs8uUD40MO0byj6ZHUyfw3+JoF09S92Ii6mopn0g/rL21ggNSPjyI/Oj2EpH0apDXEHiJLkc7aXEb8po3AcUzHK2tb6gbhlsuRr6SgcqbRqRSqi25jqTluLy34lCCgzsCZ5RQXCVhxtLiCFJUAQReQbjSlfDX8Ri0Ooa7tpSApCkvE94FHTM2keEHnmPlVBwfZrCst5HcQ4MYyQHMIrwh2B6LSmElzKqQUuAmLBSReApVFAIJlJpscztOFSRKchSBYaQbaiNPbFaLTqlUq1uQNDtYDTSufN4YgEsYR8NmFj7Q8QttVpCUy4XW9ZQpMyDEyAHGG4WtQCg60AbgNIMX1AUpZMZri0pIgRcVm03vOuB1jZ5CWzmTvYg/lRWHfBuKr6MGR/zVqSLGyRBHMJSPrpoWjFBGpBHMUzwzaINVbywNvyI3FYpVI8JjwpWYHe8fX+1WRCgoVO3lMoUbhF7rtRpeBojF4M6pvSkAzH19a01bMIhwymWVAsKr+OfcDycqCpBz5iDBFrWmjBiiEwTf5Uqxy1QSkkUCUs5jKlXGJDhHF92nvUZVGxSFbXvryojvki0L5+mbfGqyvFul0BSzcEDaDqP0o9nvAD49fhTqlNgLKcyZLMdzRqwACQJve5JPW59n0K3ymCnxXWF+0RbT0bTHO9C8ISSTnPokQR7asqWQRrXn6qk1RsNaevpai0qYFr/APYtiIJMedqLbxST66PfUjuEB190A14nCpHqJ9wpgAtmLc4xNXMQmP7xA9tLnVgJUvMClIJJBkQm5+VMncKgi6B7qFZShBIAgG9hvpWkDpFqWvmVD9nfatOMXiVJSW7tqylwrsQU572SfCAQLaa0D2F7XoxLzmHCClUuOpXnK+8GYSSFXSoggwLa6VfU4LDhRWG2wsgpUoIAUUk3BIEkSNOlaYPh2GYENNtNDkhCUfICaWFsbxxYETXuzpNz9TRQww/Er4dOnShw7cn6jlQPHkPOsltheRaykZhqEk+KLi8dRvREkC8xEDsAcRieHJ/Gu3UdenWg8TwROXwrUSIgGIMEGNNTFV3B9lF4VrO3mViQ4lXeZilKk5hmQUyQUlM+leTVv76up1mM3U6WkvpNx8rfT2gWDcC0gptFiNMpFikjaK8qPGZm1982nNNnED1tkrH7w0PSspvhlsrJvFC4bn5GIe8OWP3T8U5vnWyiokeZH8qvDyqFrECAIMwQeWkDTpW7uNPQafAzI8zXpE5nkquIC5hlqHWP+1JP50M1hheVaSrXYKX+oqd94kzJnXl8tKXhUE7U5SSIWyGfYkRJWRYC0nUIB90GgnsGzaMxi17WEwbXvPwojvZFgTptOulYMK4raBJFzGk/oR7K0FhyYZRDAiw3aE7fxXte/kK3JEyEgaaRFp5A8zULmOaCu7RnfeIs2ynOoK18REiOe9NE9jeIYhClFTWEkSluStZsLLWmyJ/dnyqWrXA6xyUL9JXOIYtKTlWoZj6KQCpRJ2SkXPu3qXGcP4g2wcQMGtLYF1OAZgn8RaBzpT1Om4rbsXx3+ysU41jMNBURmcyy63NswOq2iL+H46VeMd+0bviW+Gtd+rd50FDKNdR6Sjpa2u9TGu5NhHeBTAuZF2N4Lw3EYf7Q68cQUj7xL6g2hkxcFpJCQOSiVTsa84FjVM4lbPC1fasMfEpCyUtsqP4HTqDGwMxub0r4P2Ibzl3EDvlqVmypRkZBNyAkbTsbdKsPEOz61KS9hSMPiECEqEZFpHqOJAgp+UDlXGg3JMwahQbARsezynnO+xTvjylOXDy0nKfVUue8WPaKkwXDmMO0UssoQACcqAASQJ1OpPNRqLs9xtTxLD47nFJHibOih+Ns+sk/DrrTUYZSYtPl0rKYVesNyzDiV/B48rUUOIDSrKSO8z5kGwMwBIMggTFrwROr61NkqaIBN1JJ8K+v7qts3vBgQ7e4ShagtTfiEkG+4g6HSNqrHafELQvu2W1LVIzuFCi2wFn03ijlM5ReBJygzVIq0+sialVPpEHxvaNpPjV4VaFJMLnWMs3sJnSLzF6T4vFrEl5XdAmA0IUsn4gHe0gi4Ubip8fwx7CE5GV4rFOBSmcQ3ErSSJafbUqEsxsmxAJGVV6UcI7LY5boW/hnR/KEpTMhDYzHKgTYVw1CHg2EP4IgXIuZcuCOHJmKYHqyqVR1tHxqycNxgQnxf7Ur4Zwx1S4W0pCEjePEdgINMOI4A5DkQSdgDr7zU1RkY8ymmjqOIbieJgCwPnSF3ioB0jrYmtHV4r/8RZ8nED5qqqP8D4iTZhwjq43/AK62l4Y5M2oKhIsJZDxVO6ordriiFT4h9GkZ7O4wj+415rbt/mqJrs5jwbMEA2/vG/eZUZ+dN30rcwfCftGPFEpUJkTbb6+hSp/tPkspoK0uDE8zEHembPAsbopsgcwtBHxWDUeI7DvOD0sp/ej5pWawVafBPvC8NhwIHwHtalbjhLawgJRABEg+IqJ8xAHlV+w3FWiB6QtuP0qicN7D4hgrlKXAqPRdyEAT+IQdasbbKkABSHUwBMpCxp+IR8KkrspcleJRTB22MsreJbVosfL51JVbwz6QZzJ9sp6+sAPjT3CPpO/156VP4q3teHsPaTml2KFOda0caBGlMgERB3h5++tVvGNfbc/Lyps5gxyoVeCH18Nb0UA3guFcSokTcdRPwJofHuKSqAIHOPzrZeEUlUpNwRGvu18xpRauKpFlIUOcQfmQfhSq9Jqi7UNp17ixNotXxJwgAkQPj1PXyorBrzgnQipvt2G3gfxIj8q1xfF2G0FQUlRGiRYk/kOtI0+lro+WuO1pga2S0D4vxBLCQVXUdEzc8z0FZVO4txIvKzK1vt9eXsrK92npU2+bmQVNXULeXAmzb0/X18KnKDHsB9ijA+NeNL2AAm46d4FyJ10CRblU4yJuo2ETJAAALZveBrvRXzAF7Yg5ZvrIBOlpGXMDJ0nTetF4RKVeKDHhPkqDN9N7iKR8X7aNIBS0O9VESLIHhI9LVWo9ER1ptw/sY/iwHce/lQqFDDs2GggLOn/qP71EK4GBNNFjkxe92iSVd1hkKfeUB4WhIEJTEqFgARtMUi7Yo4i2EnFJLbazYIIKAZUcqignxX9Y+Vdk4VwxnDo7vDtJQDHoi5I3UdVHqTVc7adrMEyhbD0YlarHDohVzpnVo2ZjSVdKRVYnkyqkoXgRD+y/tnhGmxhnQ2wvUO6Jd/6ij6K/MwYtGlWHi/7REBRZwTZxLv4tG09SdVDqIFvSrnPAOxjjpzu/cNm4QLuEHYk3SI536CumcI4Uzh28qEBKT6o1X1USZPmb8qAUSctj3nNXA9OT9JXEdml4x0P8RcU+5EJaR4G0J1y+G5Ek6EdSaueBwQbSENtobSLBIhMe+9B8SxjbABccyhRAS0gStR1gJF1WvNzzqPhHHWXnFNJbcS4kAlDgKVEGwI2ImqFVF9IkjvUbLGWFCSLmfP8ArRrPwoLDRcg+aZnXnzFGE6Hn/tSnPSMpr1kXFOFNYhIzApWm6HEmFoPNJ/KluC7TuMOpw2OASpRhrED+7e5A28DnQ2+EuluQK5X247WYbEOt4JSsuFU5lfxITnjL6SWZTEgwCsTAVYVMyi1zLkJ4l5d7Xofxf2DDupSu/eOz6MattSIW78BB1IgCcZ4uvhRS0hP2hD2YoQVfepXuVQPGgnc3oL9pGE4YxwpAyIASmMGWSM+cwpKkL3TIClEzOtzFciL7rqi8+4p54hMrWoqKUiwBmwIsOXiNI5jhOycB4whlMlola/SVokb5UWgJHL+gFlb42mASmJ5muA4UDaCRKtjHM8hpqJsRXR+AdjnFhp1xSU5rhKkgxuBawm6hArZ06EOIDcRRKnLTFVtzgjgWFEoUkEWmCY2uIvQeN7cYVDhbe7wKBylISFJB6wq/K/LSsnSw8S4iGkBeWRMa7QTNAHtIiJ8MWk5hadJqs8c7RYPFBlhK+8l5sKQUqBymUqEmBuLzTV7sPg9FpUBaCFki2gIVI/I106GK7UIAmExMTmGvLzrZHadBiAm4JHiF41j3VTO13Y9vDsKeZK1JQUhQXCpEgEiI9G1zM3qjpeUiFRBEZZEg6EDXz153FbOnbk9o0QSShMCbqAPu93vFantKgWOUEmB4hH9K405ikqUDBQmBlV6UAzIIBunNIvoIsRamGBx5S9mISFG4CjmbWnUFMKgEW3gQRbSunTqJ7RA+s2kXIkgyAJJBzQR8OtGscQz+gpOaJKZvHMXuOtcpZS84VKS0sRdTUHILkK7vKbXm3hUOoNWHh2KW2QlAUSmCtteZRyqAMNkEg6kWgkg2gV06W0cSPrISr2QfeKlaxmHJujIeY/UXoBpkKEpJgbHW+kcz7qEciTqOhpoppUXIkr1Hptgy1spSoS25+f6GpEuuDUT5X/Q1Si5FxIPMW/Oime0LqLHxjrr76UdABlDb5Y+nEMa2/qH37y4oeBrZSQaQYPtEyuyjkPXT2GnDb9uY5iu8N1w0YKitkSJ1gT9c/dSzFMkbT/XKDzHOmylTpQj6730ohgwWsZX1tAiIiYA1F7yd0nT40nxuHHq76A2sRIMix0I9lWVUT5QT/mH5j30ixwjL5IHLnVVMyWoMSsYlBBEiJEjqDvWVvj1SU+0f5U1lWrxIzFT/AGrBWlvDNqfdhCQEzEjyuRfa3Wij2Ix+KQFYjEIbMSGYKgDAABCSEg2F/Eau3AeFMYdJS02lANzGpPMk3J86Y4nFttIK3FpQgaqUYA9pqM3bmWrZeJ8+cTwTrDimnkFCxqNjyKT6yetWjsh2/Xg0928FOs+qAfGnombZfPTblWftC7Ws40oZwzWcoM98UwY5IGuXmTy03pTwrs6gQp451fhGg/i/F8vOsp03Y+TjvDd1VfP+kf8AEe2GP4jKMOPsuHNiUqOZQ/eXYq8kwOZovgHAWcPBAzL/ABq165fw+yvcOQIAsOlHMqq5KCpnkyGpWZ8DAjzAAEydAJPXkPaYFGIdspw3IiOUmwtyHLpQGAMtuDfwn2A3+YozDQUqSqyVRfkRcEDf+tY3MwcSrcWRiGsQrHIU2pKGiFBzNKRMkpgXKj5TpW7OCZcZ+2Yl5QWtAKi24ptKU+q22EmVQToZJJPlVlewBUkoORSDIIzCCDYzME26ULwrslhGVhwNpzgyIJVlPMFXo+z3igYC9xNUm1jzDexCHhhEF8qKyCPF6UZsyc37wTlB6mrS2NOg+Jv+dCIOhPpbDbpbb8/nWcbxF7HPKwOEJDabYnEg+gN22+azcT59alqGwlVFbtM4pxNPEMUnhzL/AHaPF3zqSAVhPpMtc1HQnkDrBmy9o+E8Pa4eWcQ0kYVtICUj0gdE92de9J31JJnU1TO2v7PEMs/aMEFJLScykFwiQgT3iFn0ViJiQOUEXr+C4jjuJlv7Q0p5lgiRnQ3nVHrHdURJiwO2aajO5jLvKoi/s32VDiAtzvC3/wApBUTCSZzDYAk7ATryp812ZZSFAJX4hB8R2IPzFMOJ8bxyCEs8MJjUlYUkDYDKU/ppQ2E49xQrSFcMTlJAPiy23uVmPOD5V209p25e8a9lux7Knc5SrKBCpUozO2t66MpACeXL2UHw9wgBKUADclQ16DU+Zij/AK1rMzbyBdk5lagE+XlXKMXwJpxalqZJKiVHxuaqM/irpnGX3ktL7pkOLkBKS4EAg6nMRaL+6qi5xDHCT9ha/wD6Z/7a6xmbgIiwHZ5lDqFBkghSTOZzY/xV1gxpEnl+tcvc7X4lJg4JAP8A1j/po3B9t8aVR9kR/wCaf9NCWHeGEY5Al8ewSFNqaWmUKBSRsQqxHSub4/sy2HFhTUmTJlV+tjFNX+2eOSY+yNe1xX5Jpfiu1uLUZOEZB/6i/wDTXbx3m+G/aCr7OtKMlrYDU6AQN+QFTNcCaCchZBRJVF7EwCQZkGAPOK0/4lxe2FZ/mX+lRL7TYwf/AE7XvVXeIveb4T9pYuHsBpGRKfu9AdSmdrn4THKi2uzrLyQVoQopGVKjJMawTqRJOt71WcBx3HuKIRh2bCTIXEHQH62pr9o4gBmbZZ08SCF26pIIzJ+I66k1BYXEW3lNjGz0JAQfRAgKBnTX+IbXvYVGtHhJX4k2CVA3k7A9BsenOhmWMaq6Rh0IIlSFpWog7iyhmHJVj0FVvtL2uWy4prBht5TOYPoJJMgyvIm3eJSfCSJKctwAJpiXXmJqLvGI/eYMZknMkancfxDbz060udNOODpQ+2HErCHRZaEKzhpwek2TZVja/wAaQ/25hHVqbLzbbqVFBnwgqSYIKTBF9026b1UtRT1kT0WHSQumt8Hxd1k+BVuRuK9xjCkGFCJuDqCOYIsR1FLnafYMMxFypxLnw3tW24QHBkVz+vrpTh1ciQcw5j9N/q1cqcozh/HnGdDmTyNKbT/4x6aj/KXHHJtzH1rSHH4s738WYzedqZ4TjLb4kHKr6+r0u4m30A+R/Q1irY2hM1xEWKcBKY5XtvAB89B76yoVg5oIjWsqpeJM3MacV7ZNtAhqHVjr4B5q38h8K5/xR7E45YU+4rINBEfyI0A6m5rZASDlFwNzFz0nQVMFjp/loEobvV+kqapt9M2weBS2IQI58z7d6PbQaEZc6j/LRKCk7j3j9asGBYSVhfJhzM8j7qPYnkfdS1iDEa8ppk2tKeqvOQP1NCTAtG+BUUEKvPKNQefSmSFtqvJR0iR7IuBSBl0a399MGXBy+NKZesIHpGyAgevPkn9Yolt4D0R7Tc+zYUsbWOXxpJxzjTi3U4HBDNiV2UoGzKd1E7GL9BG5AKHsBcxiXY2EG7d9sMmbDMK8Zs44D6PNCT+LmdtNdLf+yriuFXhEMMeBxsfetn0lK9Zz95JO40sLRFDtfs3wf2XuFCXdTiPXz87+r+7y63rkvF+GPYLFKYzHvEkAKbJBUFjwxFwVAgZesVE5LS5FCiwnSO3PaFeNfHDsIrwA/fOC4OU+IW1QkxPNUDze8LwaGGktNiEpHtJ3UeZJuaQ9j+CDCteKO9XBWRtyQDyTPtJJqwBdOSnYSepU3HEnz16FVHk+o08+teIF9QfbHziuIgi8Z4PnRjHiUBS8KgRTLhKbFVKbAvHpkgQgYcXBn31EOGp5minBvyrO8sI30pNzH7V6xPjuEIgyArfTT27UkGCLapT4hy3H61bcaIbVSRP17zzrjTWoMzhWek3l47QfEPCNKDLqTaBTnFYdK03F+ehtSLF8GUkgpc6wofmP0qR9M98ZnoUtbTt5sTZISBFqAxuIABrF4PEJ2SrolX6xSxbTi3m0LSpIUtIMiBE3+E0k0nBsRKhqabC4Mu/Z/DZGQSPEvxn2+iP5Y9pNMq0S5Ule2ihVCieA7l2LGLuN8WRh2wpSkpUVBKAo5QtRkhIP4iAY5muGcFh/E96tPd4pkqdWj0EOuINvSI7lwulCVA+E5jGU2Nk/bdjJcw7OwStZHVRCU/AK99Vvs7jWH0uYbGLLZcQhtvExcZVBQQ8T6SJSmCbgSCoCIRVPmtHUxiAOOJeUpL0YfE3SpwgoQ4d04hP/AC1zqsCDPiA9KnPAeEuYx44XGAoUhIh9RAcRMBtEmz6VGyZM6lKotQnG8AtlYw+PBBA+5xSQVeEaBW7rYtb00TaRYy4x/wCzYdnCYgFxDmZ7MhclCc2Vk4dXoqSAFLym33o9E3CoyP8AjPAsTwlrvGnvtGFzALZcGXKVGApMHwkm2ZMaiQoUjVxV9xJcwq+9AEqZWgd82BqYRHeo/eTpuBQmM4ni20pJfOLwqvCO8JcbVvkcSo5m3BYwSFDVJIvXmB4A5ifvuHBwqQRmbKglbKjJBQ6SlLibGDIUNwdaIOy8GCyK3InjPa5R9NtJHNJI+Bn502wPFmXrAlKvwqsfZaDSjiLGZZbxqDhcVs6U5W3OReSkQCf/ALqLcxvSTH4JxheRxJSrUbhQ2UhQspJ5inJqXXnMS+lpsMYl/RKTKTB+ulOcJxbMMq9fnXPsB2tebSElLbkaFSfF7TvW7vbJ7Ztkf4CfzFUnU0yMyUaaqpxaXd9AzCOv0K9qn4Ptu9PjQyeRyfO9ZWjVJaC2lq3xBcKkGZFeIFZWVUk1pOgUQ2Kysp8SYzwXorO8D4mimKysoO8Aw9imDNZWUBnQsGx8j8qU/sRSCjEuEArKkArN1GQSZOpvfzrKyotRyPzlWm4P5TqSa4jwzx8ZcK/Ee9xF1XPhzBOvIAAcorKyp15HzlD+k/KdDFTYX0k+YrKyqmka8yfBiQSbmtsNfNN9da8rKUesYOkld9Xy/M094Z/disrKVU9MdS9UKoXCaqrKykjgx55E94h/dq8qS4dIOomw+ZrKymU/TE1PUISgaedL27m96yspiwH6TVQ8RrZIrKyiMWOYUjaihpWVlaI+cN/a3/8AMD/0m/mqqbFZWVK/qMpXgTo2F+87OuFfjKCvIVeIoyrhOWfRgWEbUt414mccFXDa8H3YNwjM2kKyfhkAAxsKysoIUV9hRmxK2zdC2HsyDdKsqZTmToqDcTpXQ/2PJAwVhq44T1ICAJ52rKyuM6C/trQPs+HMCe9ImLwUKJE8pA9wqkcPGbhWJzeLu3mu7m/d5ozZJ9Gd41rKyunSsgVhFZWV06YkVlZWV02f/9k="/>
          <p:cNvSpPr>
            <a:spLocks noChangeAspect="1" noChangeArrowheads="1"/>
          </p:cNvSpPr>
          <p:nvPr/>
        </p:nvSpPr>
        <p:spPr bwMode="auto">
          <a:xfrm>
            <a:off x="307975" y="-1524000"/>
            <a:ext cx="671512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3600" y="533400"/>
            <a:ext cx="8983979" cy="492443"/>
          </a:xfrm>
        </p:spPr>
        <p:txBody>
          <a:bodyPr/>
          <a:lstStyle/>
          <a:p>
            <a:pPr lvl="1" fontAlgn="base"/>
            <a:r>
              <a:rPr lang="ru-RU" sz="3200" dirty="0" smtClean="0"/>
              <a:t>Интернет на мобильных устройствах</a:t>
            </a:r>
            <a:endParaRPr lang="uk-UA" sz="3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55146" y="1447800"/>
            <a:ext cx="749345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/>
              <a:t>Мобильный браузер (</a:t>
            </a:r>
            <a:r>
              <a:rPr lang="ru-RU" sz="1400" dirty="0" err="1"/>
              <a:t>mobile</a:t>
            </a:r>
            <a:r>
              <a:rPr lang="ru-RU" sz="1400" dirty="0"/>
              <a:t> </a:t>
            </a:r>
            <a:r>
              <a:rPr lang="ru-RU" sz="1400" dirty="0" err="1"/>
              <a:t>browser</a:t>
            </a:r>
            <a:r>
              <a:rPr lang="ru-RU" sz="1400" dirty="0"/>
              <a:t>, также </a:t>
            </a:r>
            <a:r>
              <a:rPr lang="ru-RU" sz="1400" dirty="0" err="1"/>
              <a:t>microbrowser</a:t>
            </a:r>
            <a:r>
              <a:rPr lang="ru-RU" sz="1400" dirty="0"/>
              <a:t> или </a:t>
            </a:r>
            <a:r>
              <a:rPr lang="ru-RU" sz="1400" dirty="0" err="1"/>
              <a:t>minibrowser</a:t>
            </a:r>
            <a:r>
              <a:rPr lang="ru-RU" sz="1400" dirty="0"/>
              <a:t>) — веб-браузер, предназначенный для использования на мобильных устройствах таких как мобильный телефон или </a:t>
            </a:r>
            <a:r>
              <a:rPr lang="ru-RU" sz="1400" dirty="0" smtClean="0"/>
              <a:t>КПК. </a:t>
            </a:r>
            <a:r>
              <a:rPr lang="ru-RU" sz="1400" dirty="0"/>
              <a:t>Мобильные браузеры оптимизированы так, чтобы показывать страницу наиболее эффективно для маленьких экранов портативных устройств.</a:t>
            </a:r>
          </a:p>
          <a:p>
            <a:endParaRPr lang="ru-RU" sz="1400" dirty="0"/>
          </a:p>
          <a:p>
            <a:r>
              <a:rPr lang="ru-RU" sz="1400" dirty="0"/>
              <a:t>Мобильный браузер должен занимать мало памяти и быть рассчитанным на невысокую скорость Интернета у мобильного устройства.</a:t>
            </a:r>
          </a:p>
          <a:p>
            <a:endParaRPr lang="ru-RU" sz="1400" dirty="0"/>
          </a:p>
          <a:p>
            <a:r>
              <a:rPr lang="ru-RU" sz="1400" dirty="0"/>
              <a:t>Обычно это браузеры с сильно урезанной функциональностью, но с 2006 некоторые из них могут использовать такие технологии, как CSS 2.1, </a:t>
            </a:r>
            <a:r>
              <a:rPr lang="ru-RU" sz="1400" dirty="0" err="1"/>
              <a:t>JavaScript</a:t>
            </a:r>
            <a:r>
              <a:rPr lang="ru-RU" sz="1400" dirty="0"/>
              <a:t> и </a:t>
            </a:r>
            <a:r>
              <a:rPr lang="ru-RU" sz="1400" dirty="0" err="1"/>
              <a:t>Ajax</a:t>
            </a:r>
            <a:r>
              <a:rPr lang="ru-RU" sz="1400" dirty="0"/>
              <a:t>.</a:t>
            </a:r>
          </a:p>
          <a:p>
            <a:endParaRPr lang="ru-RU" sz="1400" dirty="0"/>
          </a:p>
          <a:p>
            <a:r>
              <a:rPr lang="ru-RU" sz="1400" dirty="0"/>
              <a:t>Большинство мобильных браузеров использует движок </a:t>
            </a:r>
            <a:r>
              <a:rPr lang="ru-RU" sz="1400" dirty="0" err="1"/>
              <a:t>WebKit</a:t>
            </a:r>
            <a:r>
              <a:rPr lang="ru-RU" sz="1400" dirty="0"/>
              <a:t>. Разработчики </a:t>
            </a:r>
            <a:r>
              <a:rPr lang="ru-RU" sz="1400" dirty="0" err="1"/>
              <a:t>Mozilla</a:t>
            </a:r>
            <a:r>
              <a:rPr lang="ru-RU" sz="1400" dirty="0"/>
              <a:t> </a:t>
            </a:r>
            <a:r>
              <a:rPr lang="ru-RU" sz="1400" dirty="0" err="1"/>
              <a:t>Corporation</a:t>
            </a:r>
            <a:r>
              <a:rPr lang="ru-RU" sz="1400" dirty="0"/>
              <a:t> обещали в ближайшее время выпустить версию движка </a:t>
            </a:r>
            <a:r>
              <a:rPr lang="ru-RU" sz="1400" dirty="0" err="1"/>
              <a:t>Gecko</a:t>
            </a:r>
            <a:r>
              <a:rPr lang="ru-RU" sz="1400" dirty="0"/>
              <a:t> и браузера </a:t>
            </a:r>
            <a:r>
              <a:rPr lang="ru-RU" sz="1400" dirty="0" err="1"/>
              <a:t>Mozilla</a:t>
            </a:r>
            <a:r>
              <a:rPr lang="ru-RU" sz="1400" dirty="0"/>
              <a:t> </a:t>
            </a:r>
            <a:r>
              <a:rPr lang="ru-RU" sz="1400" dirty="0" err="1"/>
              <a:t>Firefox</a:t>
            </a:r>
            <a:r>
              <a:rPr lang="ru-RU" sz="1400" dirty="0"/>
              <a:t> оптимизированную для мобильных устройств.</a:t>
            </a:r>
            <a:endParaRPr lang="uk-UA" sz="1400" dirty="0"/>
          </a:p>
        </p:txBody>
      </p:sp>
      <p:pic>
        <p:nvPicPr>
          <p:cNvPr id="14338" name="Picture 2" descr="http://www.hardware.zp.ua/13292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1235183"/>
            <a:ext cx="3810000" cy="353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Прямоугольник 13"/>
          <p:cNvSpPr/>
          <p:nvPr/>
        </p:nvSpPr>
        <p:spPr>
          <a:xfrm>
            <a:off x="7543800" y="4876800"/>
            <a:ext cx="42672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/>
              <a:t>Лидером разработок данной технологии становится китайская компания </a:t>
            </a:r>
            <a:r>
              <a:rPr lang="ru-RU" sz="1400" dirty="0" err="1"/>
              <a:t>Huawei</a:t>
            </a:r>
            <a:r>
              <a:rPr lang="ru-RU" sz="1400" dirty="0"/>
              <a:t>, осуществляющая крупные инвестиции в данную технологию. По заявлению </a:t>
            </a:r>
            <a:r>
              <a:rPr lang="ru-RU" sz="1400" dirty="0" err="1"/>
              <a:t>Eric</a:t>
            </a:r>
            <a:r>
              <a:rPr lang="ru-RU" sz="1400" dirty="0"/>
              <a:t> </a:t>
            </a:r>
            <a:r>
              <a:rPr lang="ru-RU" sz="1400" dirty="0" err="1"/>
              <a:t>Xu</a:t>
            </a:r>
            <a:r>
              <a:rPr lang="ru-RU" sz="1400" dirty="0"/>
              <a:t>, CEO </a:t>
            </a:r>
            <a:r>
              <a:rPr lang="ru-RU" sz="1400" dirty="0" err="1"/>
              <a:t>Huawei</a:t>
            </a:r>
            <a:r>
              <a:rPr lang="ru-RU" sz="1400" dirty="0"/>
              <a:t>, компания вложит около $600 млн во внедрение технологий беспроводных сетей, позволяющих достичь скоростей передачи данных выше 10 Гбит/с.</a:t>
            </a:r>
            <a:endParaRPr lang="uk-UA" sz="1400" dirty="0"/>
          </a:p>
        </p:txBody>
      </p:sp>
    </p:spTree>
    <p:extLst>
      <p:ext uri="{BB962C8B-B14F-4D97-AF65-F5344CB8AC3E}">
        <p14:creationId xmlns:p14="http://schemas.microsoft.com/office/powerpoint/2010/main" val="138684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8551" y="831929"/>
            <a:ext cx="9994900" cy="923330"/>
          </a:xfrm>
        </p:spPr>
        <p:txBody>
          <a:bodyPr/>
          <a:lstStyle/>
          <a:p>
            <a:pPr algn="ctr"/>
            <a:r>
              <a:rPr lang="ru-RU" sz="6000" b="1" dirty="0" smtClean="0"/>
              <a:t>Домашнее задание:</a:t>
            </a:r>
            <a:endParaRPr lang="ru-RU" sz="6000" b="1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676401" y="2133600"/>
            <a:ext cx="8983979" cy="3600986"/>
          </a:xfrm>
        </p:spPr>
        <p:txBody>
          <a:bodyPr/>
          <a:lstStyle/>
          <a:p>
            <a:pPr algn="ctr" latinLnBrk="0">
              <a:lnSpc>
                <a:spcPct val="200000"/>
              </a:lnSpc>
            </a:pPr>
            <a:r>
              <a:rPr lang="ru-RU" sz="3600" b="1" dirty="0" smtClean="0"/>
              <a:t> </a:t>
            </a:r>
            <a:r>
              <a:rPr lang="en-US" sz="3600" b="1" dirty="0" smtClean="0"/>
              <a:t>Internet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ru-RU" dirty="0" smtClean="0"/>
              <a:t>Установить </a:t>
            </a:r>
            <a:r>
              <a:rPr lang="en-US" dirty="0" smtClean="0"/>
              <a:t>TOR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ru-RU" dirty="0" smtClean="0"/>
              <a:t>При помощи плагина </a:t>
            </a:r>
            <a:r>
              <a:rPr lang="en-US" dirty="0" err="1" smtClean="0"/>
              <a:t>ZenMate</a:t>
            </a:r>
            <a:r>
              <a:rPr lang="ru-RU" dirty="0" smtClean="0"/>
              <a:t> в </a:t>
            </a:r>
            <a:r>
              <a:rPr lang="en-US" dirty="0" smtClean="0"/>
              <a:t>Google Chrome</a:t>
            </a:r>
            <a:r>
              <a:rPr lang="ru-RU" dirty="0"/>
              <a:t> </a:t>
            </a:r>
            <a:r>
              <a:rPr lang="ru-RU" dirty="0" smtClean="0"/>
              <a:t>поменять свой </a:t>
            </a:r>
            <a:r>
              <a:rPr lang="en-US" dirty="0" smtClean="0"/>
              <a:t>IP</a:t>
            </a:r>
            <a:r>
              <a:rPr lang="ru-RU" dirty="0" smtClean="0"/>
              <a:t>, сделать скриншот Вашего результата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ru-RU" dirty="0" smtClean="0"/>
              <a:t>Почистить историю посещения на Вашем браузере</a:t>
            </a:r>
            <a:endParaRPr lang="en-US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177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/>
          <p:nvPr/>
        </p:nvSpPr>
        <p:spPr>
          <a:xfrm>
            <a:off x="2285999" y="353695"/>
            <a:ext cx="6085931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600" b="0" spc="-15" dirty="0" smtClean="0">
                <a:latin typeface="Calibri Light"/>
                <a:cs typeface="Calibri Light"/>
              </a:rPr>
              <a:t>LAN (local Area Network)</a:t>
            </a:r>
            <a:endParaRPr sz="3600" dirty="0">
              <a:latin typeface="Calibri Light"/>
              <a:cs typeface="Calibri Light"/>
            </a:endParaRPr>
          </a:p>
        </p:txBody>
      </p:sp>
      <p:sp>
        <p:nvSpPr>
          <p:cNvPr id="5" name="object 3"/>
          <p:cNvSpPr/>
          <p:nvPr/>
        </p:nvSpPr>
        <p:spPr>
          <a:xfrm>
            <a:off x="333375" y="0"/>
            <a:ext cx="1190625" cy="1190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6" name="Picture 2" descr="http://www.omessenger.com/om/images/LAN_singlenetwor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410" y="1600200"/>
            <a:ext cx="5945978" cy="386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97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/>
          <p:nvPr/>
        </p:nvSpPr>
        <p:spPr>
          <a:xfrm>
            <a:off x="2285999" y="353695"/>
            <a:ext cx="6934201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600" dirty="0">
                <a:latin typeface="Calibri Light"/>
              </a:rPr>
              <a:t>MAN (Metropolitan Area Network)</a:t>
            </a:r>
            <a:endParaRPr sz="3600" dirty="0">
              <a:latin typeface="Calibri Light"/>
              <a:cs typeface="Calibri Light"/>
            </a:endParaRPr>
          </a:p>
        </p:txBody>
      </p:sp>
      <p:sp>
        <p:nvSpPr>
          <p:cNvPr id="5" name="object 3"/>
          <p:cNvSpPr/>
          <p:nvPr/>
        </p:nvSpPr>
        <p:spPr>
          <a:xfrm>
            <a:off x="333375" y="0"/>
            <a:ext cx="1190625" cy="1190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/>
          <p:cNvSpPr txBox="1"/>
          <p:nvPr/>
        </p:nvSpPr>
        <p:spPr>
          <a:xfrm>
            <a:off x="174170" y="6096000"/>
            <a:ext cx="1186543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ru-RU" sz="1400" b="1" dirty="0"/>
              <a:t>MAN </a:t>
            </a:r>
            <a:r>
              <a:rPr lang="ru-RU" sz="1400" b="1" i="1" dirty="0"/>
              <a:t>(</a:t>
            </a:r>
            <a:r>
              <a:rPr lang="ru-RU" sz="1400" b="1" i="1" dirty="0" err="1"/>
              <a:t>Metropolitan</a:t>
            </a:r>
            <a:r>
              <a:rPr lang="ru-RU" sz="1400" b="1" i="1" dirty="0"/>
              <a:t> </a:t>
            </a:r>
            <a:r>
              <a:rPr lang="ru-RU" sz="1400" b="1" i="1" dirty="0" err="1"/>
              <a:t>Area</a:t>
            </a:r>
            <a:r>
              <a:rPr lang="ru-RU" sz="1400" b="1" i="1" dirty="0"/>
              <a:t> </a:t>
            </a:r>
            <a:r>
              <a:rPr lang="ru-RU" sz="1400" b="1" i="1" dirty="0" err="1"/>
              <a:t>Network</a:t>
            </a:r>
            <a:r>
              <a:rPr lang="ru-RU" sz="1400" b="1" dirty="0"/>
              <a:t>) </a:t>
            </a:r>
            <a:r>
              <a:rPr lang="ru-RU" sz="1400" dirty="0"/>
              <a:t>- городская </a:t>
            </a:r>
            <a:r>
              <a:rPr lang="ru-RU" sz="1400" dirty="0" smtClean="0"/>
              <a:t>или региональная </a:t>
            </a:r>
            <a:r>
              <a:rPr lang="ru-RU" sz="1400" dirty="0"/>
              <a:t>сеть, т.е. сеть в пределах города, области и т.п.;</a:t>
            </a:r>
          </a:p>
        </p:txBody>
      </p:sp>
      <p:pic>
        <p:nvPicPr>
          <p:cNvPr id="2050" name="Picture 2" descr="http://4.bp.blogspot.com/-sQuNbRRph8o/UfsogYVm7BI/AAAAAAAAAdY/_vt8KVKPC6s/s1600/M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371600"/>
            <a:ext cx="8858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19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/>
          <p:nvPr/>
        </p:nvSpPr>
        <p:spPr>
          <a:xfrm>
            <a:off x="2285999" y="353695"/>
            <a:ext cx="6934201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3600" dirty="0">
                <a:latin typeface="Calibri Light"/>
              </a:rPr>
              <a:t>WAN (</a:t>
            </a:r>
            <a:r>
              <a:rPr lang="ru-RU" sz="3600" dirty="0" err="1">
                <a:latin typeface="Calibri Light"/>
              </a:rPr>
              <a:t>Wide</a:t>
            </a:r>
            <a:r>
              <a:rPr lang="ru-RU" sz="3600" dirty="0">
                <a:latin typeface="Calibri Light"/>
              </a:rPr>
              <a:t> </a:t>
            </a:r>
            <a:r>
              <a:rPr lang="ru-RU" sz="3600" dirty="0" err="1">
                <a:latin typeface="Calibri Light"/>
              </a:rPr>
              <a:t>Area</a:t>
            </a:r>
            <a:r>
              <a:rPr lang="ru-RU" sz="3600" dirty="0">
                <a:latin typeface="Calibri Light"/>
              </a:rPr>
              <a:t> </a:t>
            </a:r>
            <a:r>
              <a:rPr lang="ru-RU" sz="3600" dirty="0" err="1">
                <a:latin typeface="Calibri Light"/>
              </a:rPr>
              <a:t>Network</a:t>
            </a:r>
            <a:r>
              <a:rPr lang="ru-RU" sz="3600" dirty="0">
                <a:latin typeface="Calibri Light"/>
              </a:rPr>
              <a:t>)</a:t>
            </a:r>
            <a:endParaRPr sz="3600" dirty="0">
              <a:latin typeface="Calibri Light"/>
              <a:cs typeface="Calibri Light"/>
            </a:endParaRPr>
          </a:p>
        </p:txBody>
      </p:sp>
      <p:sp>
        <p:nvSpPr>
          <p:cNvPr id="5" name="object 3"/>
          <p:cNvSpPr/>
          <p:nvPr/>
        </p:nvSpPr>
        <p:spPr>
          <a:xfrm>
            <a:off x="333375" y="0"/>
            <a:ext cx="1190625" cy="1190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/>
          <p:cNvSpPr txBox="1"/>
          <p:nvPr/>
        </p:nvSpPr>
        <p:spPr>
          <a:xfrm>
            <a:off x="174170" y="6096000"/>
            <a:ext cx="1186543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ru-RU" sz="1400" b="1" dirty="0" smtClean="0"/>
              <a:t>WAN</a:t>
            </a:r>
            <a:r>
              <a:rPr lang="ru-RU" sz="1400" b="1" dirty="0"/>
              <a:t> </a:t>
            </a:r>
            <a:r>
              <a:rPr lang="ru-RU" sz="1400" b="1" i="1" dirty="0"/>
              <a:t>(</a:t>
            </a:r>
            <a:r>
              <a:rPr lang="ru-RU" sz="1400" b="1" i="1" dirty="0" err="1"/>
              <a:t>Wide</a:t>
            </a:r>
            <a:r>
              <a:rPr lang="ru-RU" sz="1400" b="1" i="1" dirty="0"/>
              <a:t> </a:t>
            </a:r>
            <a:r>
              <a:rPr lang="ru-RU" sz="1400" b="1" i="1" dirty="0" err="1"/>
              <a:t>Area</a:t>
            </a:r>
            <a:r>
              <a:rPr lang="ru-RU" sz="1400" b="1" i="1" dirty="0"/>
              <a:t> </a:t>
            </a:r>
            <a:r>
              <a:rPr lang="ru-RU" sz="1400" b="1" i="1" dirty="0" err="1"/>
              <a:t>Network</a:t>
            </a:r>
            <a:r>
              <a:rPr lang="ru-RU" sz="1400" b="1" i="1" dirty="0"/>
              <a:t>) </a:t>
            </a:r>
            <a:r>
              <a:rPr lang="ru-RU" sz="1400" dirty="0"/>
              <a:t>- глобальная сеть, </a:t>
            </a:r>
            <a:r>
              <a:rPr lang="ru-RU" sz="1400" dirty="0" smtClean="0"/>
              <a:t>соединяющая</a:t>
            </a:r>
            <a:r>
              <a:rPr lang="en-US" sz="1400" dirty="0"/>
              <a:t> </a:t>
            </a:r>
            <a:r>
              <a:rPr lang="ru-RU" sz="1400" dirty="0" smtClean="0"/>
              <a:t>абонентов </a:t>
            </a:r>
            <a:r>
              <a:rPr lang="ru-RU" sz="1400" dirty="0"/>
              <a:t>страны, континента, всего мира</a:t>
            </a:r>
            <a:r>
              <a:rPr lang="ru-RU" sz="1400" dirty="0" smtClean="0"/>
              <a:t>.</a:t>
            </a:r>
            <a:r>
              <a:rPr lang="en-US" sz="1400" dirty="0" smtClean="0"/>
              <a:t> </a:t>
            </a:r>
            <a:r>
              <a:rPr lang="ru-RU" sz="1400" dirty="0" smtClean="0"/>
              <a:t>Информационные </a:t>
            </a:r>
            <a:r>
              <a:rPr lang="ru-RU" sz="1400" dirty="0"/>
              <a:t>системы, в которых </a:t>
            </a:r>
            <a:r>
              <a:rPr lang="ru-RU" sz="1400" i="1" dirty="0"/>
              <a:t>средства передачи </a:t>
            </a:r>
            <a:r>
              <a:rPr lang="ru-RU" sz="1400" i="1" dirty="0" smtClean="0"/>
              <a:t>данных</a:t>
            </a:r>
            <a:r>
              <a:rPr lang="en-US" sz="1400" i="1" dirty="0" smtClean="0"/>
              <a:t> </a:t>
            </a:r>
            <a:r>
              <a:rPr lang="ru-RU" sz="1400" i="1" dirty="0" smtClean="0"/>
              <a:t>принадлежат </a:t>
            </a:r>
            <a:r>
              <a:rPr lang="ru-RU" sz="1400" i="1" dirty="0"/>
              <a:t>одной компании и используются только для нужд </a:t>
            </a:r>
            <a:r>
              <a:rPr lang="ru-RU" sz="1400" i="1" dirty="0" smtClean="0"/>
              <a:t>этой</a:t>
            </a:r>
            <a:r>
              <a:rPr lang="en-US" sz="1400" i="1" dirty="0" smtClean="0"/>
              <a:t> </a:t>
            </a:r>
            <a:r>
              <a:rPr lang="ru-RU" sz="1400" i="1" dirty="0" smtClean="0"/>
              <a:t>компании</a:t>
            </a:r>
            <a:r>
              <a:rPr lang="en-US" sz="1400" i="1" dirty="0"/>
              <a:t>.</a:t>
            </a:r>
            <a:endParaRPr lang="ru-RU" sz="1400" dirty="0"/>
          </a:p>
        </p:txBody>
      </p:sp>
      <p:sp>
        <p:nvSpPr>
          <p:cNvPr id="2" name="AutoShape 2" descr="data:image/png;base64,iVBORw0KGgoAAAANSUhEUgAAANwAAADlCAMAAAAP8WnWAAABC1BMVEX///9R3v9MTE53eHpVVVdEQ0VRUVP29vZoaWtAP0FgYWNubnB1dnhyc3VcXF3x8fE3NTfMzc7AwMDh4eHn5+fa2tpHR0nHxsesrK0zMDM7OTtB3P+Zmpvo6erb29v5+fmPkZO1tbaFhYbq+//1/f+ipKWwr7Db9//c1NGo7f/I8/+J5/+5urtc4P9y4//T9v+48P+j7P/G0tZ85/+inJuZznvH2b8AAADJ4b7e59vU0NaGxWInJSjP3uKr4/LE3ueOyNer0ZfQwb2qtLe60dhP5f+c8f/b7fK6rqyn4vIdGh243ejesLHfpqemzNa8p6jmzM231ai8xMZ/0OXPtre52OHR3c2Px9bHubXTyrRTAAAWcUlEQVR4nO1dCXubSJpGkWNkyzZdHIGEQ4AEOjgkRdnpmd0k7sl0x/FkNpPuTu/2//8lWweSodBBQSGp9+k3ji0fhfigqPruVxD+xBMGjlLCqc+JGyTrmkJfxr9QBE2SJPjCwX+G/tuDE55oHUjuy++KeK7jX+iq6+mGJVq3kmOBvuKCW3lgyZoLTnzGDJCsV8+LuCTCiaFhGYbkysG10JU9JfQ9PVQ8X7ROfMYMkKznzzZ4gXBBhBP6jhe4QShbumzdGFZwaxjAcq0/lHDBs4s1Ln3X7/e72bwT0SdbGIiCCJ+4gTqA30jCgPz8jwEpuLhb48J65RmG4RHE6AP+Qx8ZPPz/1KdcHZJx3Vvj2je6vd7tH2jF2IfhbPk57PWfgF53/z8IN5ymHdN8793eFOGDJJqNTn12TTBapKbZ6XTMx/imWwQUrmN2ovGpT7EuRssOlszsrO6BTEEHHQQznZ36NOtgtCQ3LVmON7qlFyDgl449i4jsyR9PvAU6c9MszjugQmibb9GsxXdvePTTa4JxgkTrTIsrhuZpAGh6mPvRPMLiLY97eo0wXyEs6cVwMBBFcTDYaP0SUkPG8O6lq+isF06kdGwQfkLI/daWgZYBODpw0A0UgEs2u1ny5dMng4J+Ijm2wnj7kkJe9ZWAsxZOc8jKGQqKLKv4t6PXPXrws7MSLnx5VcSroPpgrf+KGnxxVsJ5r14U8ZxFuNvn1ODr8xLuxWURz1iE6z6jBvfOSvWMLy8oGNUHaz49uH9WwskXtAuISbg7avDNeQn3ZLBlCA8PWsNx6cHnZRHpvVsKXvXBjtWnBvvnJdwtZdN0GRwFjkVbROfl2gMuDbm6c9Ux6MHBWQmnTxBAiDw8AEOuPljR8Qgd+4fgURDaO9UamCZJZy4E6Bzr+sMVJNQ/fkrOzgIamR0zElXZVm3Fqed0tDVbVe34cxpxPrfGiKDdPVKI7g/UWofIDAc9Ms/MszL6fH//IEmiJKFPoi2pki2IoGKcarAxiCB+hACaI0jGuTx3s08TdMsywPVBBrIdBq5UabSTjSN3buLoE00W4jA4jxjeMH18hDdOcXLQBkrVNU+Ef67Ae27btmRL7x8f30uSIMJ7fxaYmp0ON0fBAq5N57RgJh1zeq5Ha4o532u9NDvJcrqYzc/i/kWdTsrxcEPiqEZIosX4xI4xeCoLnsdLOk+AAq4WJ5RvDGcl17dH61O0SpMO9shjARenmqLwXHjOSnK14JfRaLxYJkRAsxPNub5HVaSdDmd/OFbCM4zmUULkO0nIBL4vt7eVsKryGoIoLTj5RhhnIaPjB7yGScrPSlGRNfifBAB8+/fGKpxlEaEjKdWODkpofFBVh2bPX/8L4WdbVfIm73iFxTuOQaRdU/GBtxyc4CqAGqb6NwyoaWoFe36M717nGHNT63/3qohr5jtXshpU3dG0LMdPc759oy7XDAf+jhDOK3v4mZ3gbhwINskdkoigKkDWOHaCGtAw10pzYYmka98ToXWfUWB2ggeuagSBbziWa1ku8k6owM7DKU90HLXttL3plT38zH5iIHQtw/AEP+waxFWpAmwL4kCe43z9sO0pRqFmvvpeGSUP/x2zn1g2dNtSgGAIeqBhz4utqbYtIwd0P7TVbXdOwBZf21aR5tLxAWbhANB1+KFnXyBk+YWUg7J9/Z23Lp1m9SkwO8GlEhzgqxoRFGjat63TEmLYaVk6jfbw33Dw8Ksa3OdilPoGV8utCwrBKGn3udMCnwIHD7/qIC+RiACl3DUthUy69rZzjWRxkQzQLKOr8UFtuEgqGpmWivL1w+7LhWdm25omWQd4Hc1Gd05G8/0mhK923zm44UHpkpZtdLzrcks+sBU0LQkOCCfMTL6+mzI8GRoDE5khAr4XNvLPkjQcNC2/7n2Kp2b7euZ0On3S9ZxqHvRdwHdOx8tTDF+p+5eoVWuPnWrkkkPjILZiPRQ812/kBYdaSX5a2vuFG6HHrsnb7YSirzH5MMniAwL83+jWidDUUZX7+/usnOlANGzW+sSc83ftmVXvR9T6fsB7O2Vxp3XaXjHh5VtxPNzQZLgbaGLSV1YsYR2mHwhUwP5w/H7Gd17CFZ5hlUhLa4pqlfJG8HYpylpX8BRhIIPBQHF0+HzLjqAI9v5VgnsIi2GRQO7pogat+rTn6hXJGjcCA/he0I390A/CIPAtN3QDy+rufYMlzxV5xhgQW9FvrrpP1XpXr67gp2dEuNBSbgMhsKSeDtxQdl1DNgLpRtufpjY0TX72R2KaTE/wkL51qpvzXHX7ULpL4rhWNSEeuAoQVaAHUhgGiqEBSz2wmQpTuDOpRTBE6wdKbpwND/VOZdEEIurWqdZTbupFHz+AMbEzgL5OSChAP7CbGr0+5XNgqF2U/PxAZKh2WcwM9NTlvWGq9VStd+17FoRSXkC3Laa7hHtLVdy+ZBGuS9XrvrxkMjPS/FY0Gt8HOc9V/xqK2GuW9BF+R1XcXjHkOEs+Va97dcck3NMSNEYVbY8GnZt6ozTy4npXlIP2BZNwL6jBjI55shWNlyQU+xjSualdpZMs68sXv6ActJcMFp7kPqMGMzrmUf4DiXGhRIHHsFStp6AQdO3oXnx5R4FJuAtqMGNJ6xDXRSHJ0ul4pMoBBUPJytnq7VfyXXGWX18zJHBLFuXevWZ0zC+ySkOSFkCis5qOaoICkpDmDKcJEa9OkEHv0R5ahgRuMaBGs/muSWjEpGtEbRRwyGVaZ+VsNar19D5VcXvDJBxVr8uUnb4kotHnrOjI2JVBLrOVxGY7zHMTNMlOF436vuth2kmSTkk0uJVnilJhgyax2RWjCaMBGgypzlJptLZfuFzy6WuMwt8PNEXFvhgEDdgAdV+xAxcrWQvz/S/w7wsA2o73WQtH0EW6zo8T/LqybDhT9of//eEfaLBF3m6/bmmUdtVitV7+vKEmqQNjoMUxuQDD+/KuWk1liFV4laIaCy60W35CTiG10vsYb6lo/HcFZa+gN2InmoS6yGS/hcoeNbiSsufEOrpaH35jndRjqFkkH2S8vFVZiEJKXWOq1pP8K0pVrKTsDfClWsymyYo84OuVSpR1GvmHZLqKougjrtcVB5vVzd6dwe89p6YlS7VeSdl7dkDZG3gODmJjADBxZEUXJd/PLJfSLt3rP9k08+TzJxIjwgg9PfB0T5B9d6eZFVPqGlO1nuTStX4HEhVE9Azn2xN8+P33B0mXwfp4O3oQwec7Ms37D3o++Z4sR/vcuzGtrh1T2RumCcJmYdnZg2hItAbWMnFa2WOq1hObKnukM4O5tjMKPYgw8DOcKUTs+h5fZa/PnKiQ3ROizOZ7EBFcg3HWdINdG9pWrcem7DWv1htGWQ5vGj0E9DTvgbURUseby1fZq1WKOM+sLGT409P8Fjd7qWs+ljYWnUE4qTy6RmA47XTSMUpSNt+H9DTvgk5aPyn78ddff5Uk0fU8L1RJMI9hNP57UQ5R86roPfqGveJvnnnchovVth5EDYILyJeH3PcyiprXDQcCpFprq5opA6un4JIYUw/JTaNy4hTH76QYbY5Arue2A1jZ03+PamXeDnOxJWabZi/m5hLn4Q8IahxhkDVnER/Gi6mAD6ExXaNFPhBFngvZCEPDI68b9JtLo98nOZNGRlYNUEHXrXZ+jiF7KDUIqXvwC9b3hNiyWKTbEh6lehDVxNiMXuMeTWsVHH+oKqhYTmqjUMGmm+i7d++wLctUaTsqh0d1C01Iz61+kK3gGi8b1YpPofQe6kcDqbhqH0pV2AG+6Xq1KsjgoKd1yI6fehBpuo4+YgG4Vp0pOuNZZUm2Feb9NslfX6lsrMaCqh+Ki20F5+yC4olWw6i1wlPeeSFL9nk55jt5igfmetVqnOmCd03dGtyL9QRotzBOhWV+PeGJiHux3uLjR0ZrOWoreTzh+MiJFo5voWAQwpuqFm/KugYBINj+QDAGqgXVfah5BluVRq4LlYh9yH9B+B9FmXyrahSmrBdY7QrBPzXhUvAvJMH9fiBcFNUhKVOYfvvtN6VauuJhiLFk23/7D4SfkfVUUbhRwpwpeCdcAHfQF/ogENzgVrgrCqe6pRhe48RqMUbXCMdL0C3U2hOuq/aEO92I+96V4Cu+3qOE8+l0jjtGq0mM6egKFk7DXRllRfn6rWLyy6jD/Gjo/UDode27MOwpriY8o6alXUrnYK3Ws1RvEEogFhTFG2BBRRlOSwetKhaaoEp7wgnfq0L8VulChdqHwmnfFxcU26UDT6zVetpNHBhdX5GDXmBhD7UoF6dli8LB9WFgi7hCEHlsqDlk0x7+S9aWdYHoWmFgCZfaLZyG6CdYOA1vA3CCTr5WFY79mTsA26Jdn6yliJLhCLKkCArU40V86URox0tKiKBLtmSfTriAdn2y+piA5yFvXog+w08Yt766mZaTSdVsuqSYSNccdrN0jq0YAMVRNBys9lTF+Vp1b2HexA/BNuh0jubVeiKQJEnF5iWiKqlckRTxLt2zSwldFgfh8qvlpPKd4668qzIhbyB8DQjNq/WwcABfqQBJV/WA0Ozi6gzIvEsiFlEWm7o+CUQ8GUlyGMu0nDHVBlQHnkgOp4PVnZYtuRkATuhiaS+5D6IGTQtAMrJt5OWtOG7UTgGRKH1+fPzMFLDadzQ8LYn5hOZ55Ye4YDGLzbmwRE/XsyY3vwBZB7IMVUHtxm/y4Il6MYOisnCF5VKy6F7GPTSzgOBJ2EWPpxny0Do7Zd5wVaDyX3JSHnwC2YIz2zCMIuae+wX31448FNm+kUPL0tyuDlxwqQf6hae6YWhtu4TrXK4oSufZSxQ9aiIXBkOx3gaFZmA78lAkC1i+rPpK92bQBYEWWEEYCGEw2FeTsDL5dupJa7iy0Iqy0S7zeSh3OS6sOyHUXT92LM1zAwsVRLmaHxiDfZlcC77rMFOx3gar3EP3lIfyLHBdXEsMRIl0MhXRZzH7uv52z3FHW6oBG6BeQCxf4vfEhXURXgVYDQ9pMpsCsc2+A/NtW1ivO0fOqT982OShXHeDHi6xqa/1zmtNpB1Y1Aw9kNjQaBYl5mMuD6WX5aGky7oGH1wCuOmtSc3lCQXS5iucQ7SVC8usSxc1S5alnYklpyH3t+NoWa/GZ7zJjjLfb+XCqt097+OnNxYFlkzZ/Lg3b9ChmJ+R0bKT9W6cjaQtXFiLtDZd1ND4J8UG85alWu+Grtd9wRq+XpBTj/Cpb+PCeqKLYs+3DL+juGQYq/WowRdswuHKC7NDzedyHsq6OSDjruxdUVwybNV6VKe5F3dMBiIpr6H5ojQPV4oUM3bHuEUZY3PAEpfMJZNwFJfMZY9FuI+ICqtcXoPSrfLJWpnWO0/S1SplcieVqvXYstMp9+5F/4BpUebCyt+g7VxY/trz+Br9OQsXlkxbUGzVeiUumQPCHeTCeuqgV+LCErRrRi6sRlwyokUP7h4Q7rhcWDpdccvCJSMGJS6ZQ9PyqFxYjbhkStnpN7tLTwiOy4UFsjrbTSJCwMAlI8pPg8lo74Bw9PrFyoWVG4nXrwPCkWxbCwVqAGaDYfA+S6SVcowGeySF98C0PAkXlgEXqMmKWb+ZoU34IyG2qDTgBFxYoqariuq8fs8YlMBaw1SVFTj6UEEnwQm4sIgz9N27z6Xq6HLbzCe/xTwxkwRqs5kvtpJuclwuLFRxS6A83P/48O5H5OM1rOxMVZfuTbmu4xNG8LY9/vL6l0lGtwIfVpzcKiiusdtxc1QuLCnWclwygCwpdixn19OmexC9vCKzb4R13i+xLgOiUzgbV7Ou76lP4MmFNTnYqBz7yTbtb5RfIaL08V12OfM9iEjKCu5BNMRlX2Yy3Dpr97p3Z0kCVXsuXFjMFSgZj/Ka0kB1qWq9F9Bgm61Mwtpb58xQ4TzhwnJqc2GpmAtrVcNlQ6r14G2JZsNCDyKCO420b+iUWHsrYWqa5nDNhVWvT+KGC6uW5264zDhFOsnnN6VqPQd1oE2mNT3V95gLaz2FCRfWoBYXFiLDel2DC2tIuMtRJ5s3tE7Qd9YOjzp4KHBhyYQLS7aCahpAkQsLrLmwDKbwFGqQNUIk5Vt7EM0ahBciHO8scGE5A0lRqj19ay6sDO/RwVi5sDatzcazz0a5B1ENmdYY8/RwY+Ya5kHokctequUeRE2SavnGJkY16iKG5lNAQ9WJswMDv/Qa3LkR51bfK/a8fVTZvH6sRJJ9oSGVICSJGA363M4552Ww1yKV+0CWexDVRI1ymL0Ymaw5f+UOngIIVaj1x17TqHmNQqb9WDFmji22RFtVjdTG1lUGM/CvuFqwJVeh/TsXsSNZT5lWrQEVKNDiVvx6+wHXPC9shbz+8uXLunVIBcBJme9pK+mlOHQwcKDZVud8uGboBWuGAPz132EFNWBaWk22NbAU66nzH5OEX1GS4cC59PPfEaC5/VU+fEpobeVe8dUKF5aAey385a8IuLT8oHDogeOfIKhdvyXA0UkEDlxYQohaGZHVABHzHBQO02nwzw8se/jZubDkgN5lQwcudD5Wd+Grw8Kl7RChcODCEnxNBb7u+1Jo+ABHkjzU0J8slDgFcr9wo7Ql3i8OXFiCAtyubFiC713HpATF20xLZED964BwaVuEdBy4sIQgDIAlB4IvBRbpJ+Mptqr6vX6/10Nb8V7hRq3JxoMLCyrwmWNiY6nKiqFlVi/6FuwRbpi0RyTIgQtLAKXKfyO+0bOkYTg9/7VHuFmbJIkcuLC2IFZESfXRZbuGT56yW7hlq2RfrXBhCbGdUZ8QHpRdwg3TdknoWuHCEnBroGxaas6uaYncLJ2kRXKQdeNArlxYggwno93FCxSalto24eaY1pI5p7wG+HJh4XZXT5C2CJf19D0KWS5fLixBRpvAZrX875JwNbPF6gFxYU0mOi8uLEFH0RB/PS1tKqhyZBJgiOF0+nHzTUMuLEEvrpZ5n/VwmdTN0GRGkQvLiAPCheU24sIS6IY+a//OeJoRbx+HmVrJncJEybiwFKUZFxbBKi30px8uIsKZbprsiRlNUaccZh+Ga3faaDheLFdmRgZvpnUDbE1Qq73UHqAtOoqiNE0yuZBkybR1QuPtSPiW3yadPKCASdQkvtYQbOxVhzBe82GYWK7p/ES3LAPf4iEUI42W08VsNj7d/cqBZ4BuyLfMqjnmJnPzrJ2IOK+9zYEJrLhwYanMXFitgzMX1g0/M4MDTsqF1TZOyoXVNk7LhdUyTsuF1TJOy4XVMk7LhdUyTsmF1TpOyIXVPk7GhXUMHJcL68jIcWG9+fIDLpSrPngAJj/+8EOeC0s7K90yA+HC+illtcPmCRMX1ilAuLDA7/eMzdZxMcOaC4thCzkqCBeW+DBN0xT7VKpxYY3TCGLGwIV1XGzjwnqwK3FhDSOTmQvruKC5sGJZ/vD4+OHDhPx6NxfWEM3Ie3gj12U1lbiwToxZkiSdZO1r3MWFNa7LF3VirOmisMdxKxfWMGvNUIcv6uQYRhvW2ocyF5aeEu9/vcqhMwAp6sJ0UWUurIRw2p6FZ7ImUP1Jx3y/jQvLTJbHiyG2hNF8mW7jwlr84SXLIG3pQXTqc+IGiS8X1nnh3G2aZnjiwgqbc2GdJ/hwYZ0ndAtxcnnuqc+jFXDiwjo3bOfCsmpxYZ0deHJh/Yk/sR3/B5JEacr5mweI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3076" name="Picture 4" descr="http://1.bp.blogspot.com/-eMSAxwSZC5A/TiDLTRDh7pI/AAAAAAAACbY/K6KA-d_ag1A/s1600/wa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285" y="1190625"/>
            <a:ext cx="6553200" cy="439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71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/>
          <p:nvPr/>
        </p:nvSpPr>
        <p:spPr>
          <a:xfrm>
            <a:off x="2286000" y="353695"/>
            <a:ext cx="84582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3600" dirty="0" smtClean="0"/>
              <a:t>Глобальная сеть Интернет</a:t>
            </a:r>
            <a:endParaRPr sz="3600" dirty="0">
              <a:latin typeface="Calibri Light"/>
              <a:cs typeface="Calibri Light"/>
            </a:endParaRPr>
          </a:p>
        </p:txBody>
      </p:sp>
      <p:sp>
        <p:nvSpPr>
          <p:cNvPr id="5" name="object 3"/>
          <p:cNvSpPr/>
          <p:nvPr/>
        </p:nvSpPr>
        <p:spPr>
          <a:xfrm>
            <a:off x="333375" y="0"/>
            <a:ext cx="1190625" cy="1190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AutoShape 2" descr="data:image/jpeg;base64,/9j/4AAQSkZJRgABAQAAAQABAAD/2wCEAAkGBxMTEhUTExMVFRUXGRcYGRcXFx4XGxgaFx0dGBgYGBsaHiggGBomGxoYITEiJSkrLi4uFx8zODMtNyguLisBCgoKDg0OGhAQGy8mHyYtLi0tLzIvLS8tLS8tLS0tLS0tLS0tLS0tLS0tLS0tLS0tLS0tLS0tLS0tLS0tLS0tLf/AABEIAKIBNwMBIgACEQEDEQH/xAAcAAACAgMBAQAAAAAAAAAAAAAEBQMGAAIHAQj/xABKEAABAwIEAwQHBQUGBAQHAAABAgMRACEEEjFBBVFhBhMicTJCgZGhsfAUI1LB0QdicpLhFTOCotLxFkNzwiSTsuIXNURTVGOU/8QAGgEAAwEBAQEAAAAAAAAAAAAAAgMEAQAFBv/EADERAAIBAwMCBAQFBQEAAAAAAAECAAMRIQQSMUFREyIysRRxofBhgZHB0QUjUuHxFf/aAAwDAQACEQMRAD8ArDmCWhRStKkqGx8J6G+o616GT1/mp/hux/EWE5EPYV5oT904pRSP4bAt/wCBSaix7KWilL3/AIZxYJSlxxK21RrkeTZPk4E+Zr2Kerpvi88qrpaqZAuImDB6/wA1elg/RFNnMOpBhSSDrfccxzHUWrUjz99USUMYo+zn6P8AWvAx7Kakefvr17DrSlKilQCvRUQQFfwnQ0BMcpiz7PFbBB5n40UlBmti3ehMaDIEIO5n20cwOnzqNKKmbFLMKG4dFMsOigsOaZMGgJmxrhMEMoUoTIJAkJEC1yeZqTE4MAZk6WkSDqNQR7q2wzqVJg5QoJKbjUai40vUz60ZfDvAV/hg0kk3h4tAsRiFquTfmAAfeL0OgkGQSD0oxlnMY8z7q1YcCiEKSINpAggnQ1l50Lw74Eq1zC6RrmG/l+tLXlTYJCQCSAOut6JZTBI5WpzhMMlLWfuwtSjuJgTG+m9DcCFkxNgmVKBAbKxYmLEX5+U2nfpS/iZuE5cuW0RBned9b351fe4hICU5YIOUHKOsxr/Skfabh33YXMqSYJ0kHSY5ViuCZzKQItwKLL2SibSRMWkxvNCYXGqah5IBIzJUDuDE6aGctG4dwd0rUTrABmPka1w3DStAUAogkoCQJgbqUfP5URPeda8G4vxfvG0NISpKRBOZRUTGgJNyB16cqVJykJSZESTuDO/MGwGh0miXGSCQdRajMDwVS0heZIBmAZmxjYdKMDtBJA5geIW0kKSlIVIIBgiORzEzPQAClC0TT7iHClNjMSk32n8xQQw1FxMDA8QBrDTR7OEgUaxhY869xisg6115hiPiao8IpV3F6bLZkyajLFNEA4ixeHgVAtqmq2qhU10oxAJipTVRKZPI0zU10rFNBIuPZTBALRWMMaidbPKPfRz6idqFV5UYmXga2unzqJSDy+dFqB/DRvD+FFYzrTCNuav6da4kDmcDeKGsITc6fOsp3jkRAAivKy94V51bjrTLrMPFSEA2WFd2QSCmytDroelcu7R9jXEnvO/LzNvHBW4hPMpHpADcHzirU12dxYaWwpbJbUCJKiqJMykbHW5E31onhGEZw+Ecb7xLqvGDlJEkiAkTEdY5mvHUBTZXv+E9QksLlbRV2O4GgNL7rFqW0gkltxoFGknwkyhWt0EGj2uGNYhsO4VYKVaBUwYsQCbpvsoeZqrcXS0G0JZQUKEZl6GwuCfWkk6xppQXB+K4jB5u6jKu+VQlM7EcjFVruHEkdFbmWTEYItlXfJUhtsZl6gqmyUIMwStVgRO50BqnOdoXi6t0KKc1ihIBRlT4UoCCCClIsJB0mroz2zU6yr7Th2e4RBcKgTmUZ7tDY2cUdxoApW0HmrpAXaACqQBMAHYE32H1ru4k5iXTaMGW3CcVaUB3gSwsjVOZTZN5gXUgbWzSQbAakrZMBVilWigQpKvJQkGqhhl5lNpIKiSYhOhAzSOUxB6E0c/xl1vIhkFJ8RXYFKhOZIUkyFbiVC21HewveKV23BSOessKUU04Bhc7uYiQ2MxGsq0SI33URyQaXdn8SjFjKMqHgnMpInIRYA+I5kAkgC6h4hpeH/AVNZUKSsZs6lBwKBQoqGTKFDw+hbKqCCo+wKjG2I9Ti4jN/giHLsnIvXIbJPly+XlS/uFIVlWkpUNj9XHWlfF8fxPDu5ioKw4IUsIavlBBNoKkqyyMwV7qd8A7b4bGthDqSlwlUJIJOUXSoLAAzZBJE+qdRUwrCMSziSN0QioEpI1BB5GmOEwwU3mvMqIjkLQR7CaaxAmAXkaCUkKGoqZIbUoHLlJ0M2navAivA3tSzGCQhspWQdfq9WLh2LCW4OomBzm/zpQ+rNlkHMLE8x+tG4dFqEi4zDU2OJ4vvVgmSR5wKFxzzmTIVGOR6daOxKVKSEpVlIjeB1qDiLYtF+Zo8WiQxJgXD8HKMyzlbEyed9BWPY4rPh8KBYJFrdY1rVa1KSEzZO1attZUlWVSiCPCnUz+WlBHSHGMSAr2H8jRGBxiUoSkmInYnUk7edTshwx9wAnfOrbpp8qDewsLKeR+G1Gr2i6lPdDOJrQpsBJkkg+7WeXlS9GGAuaNbYqVLO50FcWvOVLCClOUZj7KFw/DFvSvKSJAABAkkxqdEiZJgwBYE2o1bRcWEim7z4aQEpAkaDYdT8fM1hYgY5hKtz+EVf8ADCEp+8fhV9E29kmTHP5aVXsXhQkwDmBuCLSOfSj+KcQKjlBknU8/08qhxLJAFjAAEx9bzR0ma+TBrKoGBFK2qHcbpg4mhliqQZIYAtJFDuHnRryZodbNGDAMAcqLJNgCSdgPlan/AAvs86+fAmE7rVZI/U9BVz4X2daw4keJf4yL/wCEeqPj1oHrqmOsYlFnz0lQ4X2XiFvC+ob/ANf6e/lRmOAqxY33VX8cm8ak6Aan2UpXLm5jGUILCVvHJrKYOYKSFLskzZOtoF586yrF4kbPYy0PMkKSFJJi/wB6pWVQ5WMEaXA99VvG8MWFEaTsDaDy6VccIogamDJI2MWMg21vUqsAhWqY1um0/wCE29xFQoyU+lvlLzvqDn9ZS2OyocQkpcQly5KXFZJE2ySmDYc6Z8F4cyzDSgVOrJlTakqSkgGM1wISCSQZFp2s8VwjWwXyuQocoB19k0zwvCG8pK0jMtOUgDIcusGLyd/dzrqlZbXvCSmxNrTnHHW2HQlnuwWkGUlBLSlLIAU7YkEqiwUlUADrVb4t2OWlXgUQbw299yrUTlUfu1cpJSbejc1fO2WHawTfftlRckpZQo5hnie85wgeLeTlG9cq4IvGNElp5aUqMqSTnQonxEqQuUqMbkTepa2toobQD5CfEIvNFsusrCXW1oUClWUpIKgDJyzGaYMQY0vWnGnfFnSCCkzl08KxJSdiLxytV6wnFsyAl9sJBEnIM6JgqksuEiYGqVCJtQjnZjCYhZLbhGb0kMnOTfxQy4Q4FX1ClJEC1FS1tKqLK339/OJTYXupjPsfwBw8PedbELdTYE/8uVAZRzKCtUG8Kb5Ut4H2axRcP2clBA8XI6+FSTZfkQavmBx5Q6ENwEIhGQG3hsQPL0QeSU1JxztQzhFlCG1qecT3mRCcylG+iR1B+NeijtSQggG+f+wGIqVAFJAGP9yocO7XLYIbxDZbi3okoHmg+Nv/AAyJ9Wn7jbCgMRh0HvIXCGyFNrIGY5cohSyRk2P3kRpCTE8ZW/3gxGGCH0AOs94nNKdFBSTqLGNpGxiQv/iEUvJ75qGsgSoJg+NJkOAQOljMQCNLhU0iVRvQWMbTrFX2tn9xKzgu0GNwDqmnZWEqIWy7sTc5VaonW3hvMGuh8C7SYTGtwlS0upE90SUuApGrUGFqttY7xpVe7dYzDY9lrGtyl0qLRCk5S6lIBK4BPoEhM7zHq1WuG8FbBC3ApUEGAcvlBFwqLzNrc6HU00ZFdhY/v1ldMncROzcOdWU5XZzlKF3TlMLEpCxJGcQoGCRbWjQ3NUfgjmI+xYsPOl3uilppyPGoLGpULkFK0KG9zJNOeA8WcQe6xGZRG9swFon8W/XqahNQA7ZXT0b1FLL06SxJBFwSNR77UY06o78/z/U1uyhtSQQqQfZU4YSKzeIjYYOW6gxOHMfpTINjrUGOebaQVuKypESddbDQV2+bsitnBG8wKnwrUH62M/lWYPi+GcUEIcJUrQZVCfeKZdwmZvWbpuyaZfr686AfZ8XX6HzFNVJH1/WoVtJ1JNcDacVvF6W60xB2FFtkAlK7HnsR+Ve4nu2hnO3M0YaAUMGsymbd4oWnYVWeJ8RMlKTJOp5mjOIcfTdLacylarI+CRsKgwXC1Ze9UBM6Hl+Vb85vAxEy0lJClNLdSCCsAkW5DLBUreBTXEOLX3iZIZWpCkJuhSMtyARe5g36+QPX0qIMqJgAk8gJPwpgQdYg1T0i5xvpUCsOTtViY4I4rWE+dz7hTPDcEbTdXiPWw9w/OiNdVgCgzSm4XhC3DCEk9dAPM1YuG9lG0wp3xnlon/3VYBAECAK8KutIfUO2BiUJpkXJzMICRAAAGnTyG1LcW7AJ0HM/V6nKlq0TAm5VuNJAFhfnNqhbwQkEkrVEZjyuT5DypSDvGPFGIbUucsp0OYiZnXKNo6+6g1YNKZgEqzK8RMnYC/tqwvpgCYH9SDSDF8QSNLm56TII+VXU7yGqQIvxjd4/f/7f6VlDYnElU9QPeLyOWpryrVGJ5r5MYYbEI2lP8JI1MqJjUmm2FcWD4XARPrJ2tumOR51U221i4INgYI3tYexQo5Ljg2BvFjHWb7X1qaqO4l1EqeDLbhcesRmb/lUD75yxp11og8VQYTdKj+JJAAiSSSIsL61UG+JqGyhqdJ0sfYKlw/GwTc++2vzEVK1FG/CWpUYdZW+P8TGLfKkeJCRkaSJUcs3UUpBIKrnTcDaov7JWACod2L3Xlb1EeuoHQcqtrymnUZYyj/8AUotH3tFIPtBqqY/sK2oy3iXUnfvQHJ5StGUgjnlNeHV/pWpdi1x7/wAfvPPqUwWJY5+/vmCPDCpHixCCQBZAU7YDLr4E+dzrSXGcSw8hLLLrqlEJTKkt+ImAkJbGYmSLFV5FS8T7G4tPiQkOka9yoKJ/eS2YXPMZY/Ir9nHCFfbC842pIw4CihQKT3hkNiFCYHiWNwUAb0FH+ntvCte/bj+ISIijceJcsXg8Xh3E5mVLbQlCc6CXCYEqJklcZiqJmBAm1ZilYfEuM4gqLb7B8K0wSU3zNrB9JJlW4IzGDerc3xtJF0LHs8ufn8KgxreEf/vUJJ/FoobWUk5vjX0yVmpqEqIbDqJxWk7bqVQXPeVJlbeGdOKLn2h9YykrAQEtyVBttKZypnWSSbVWTwbvnEurT9zJU4oDMEhMkhUEEafEeVWjjHYfMCcLioP4HYUJ5ZhBH8qjVL/sjFsYhCMQ0C3IK1pUHEBsElalRdIgKgqAuKopauhYhDn8efrO+Gqk7jn5Sz8U7IqCUfZ0hTYR4UiUnxFThsrqo7yIqoq7wOIbUogZkhUpgwSM6iCLWk+QFMezXG3kOrKXFJ7xTilo1SSqSZSbTM31vROH4UpxlQbQtKci0pE50yUlA7sKlaIKpsSLGYqCvq0R9tU5tcduv1xPUo6R2o+KnG6x79O/z/1LHxTHuPtIGcoW5lWpKMohRSldiZzlIyzOu0RVN40eJNKLvfrcSCB3iQAQYBGYRIseo1vVjeVkSwcpWVFEXgJLfhVJJt4ZBAG+2tScdWn7O8mSZ7m4E+mpKN7ejJr5TR6uqKyIcgm2elyBg8z1/E8NCR94iPh3F+IOJAaxjjYmIITBkBX4ZzXPup4nG8QAy/aXlL9lutk3PlYe+q3hMUEq7tKoymDa6rae7lyq64FxQyFItlSJ1iZG+or7SmwAtYH8p8zWZzwSIHgOIY5KgHH3T5/7VPx7ieMiELIB81fO3wp2zw9TihNzT9PBUQM1/KseqitewjKK1CMmcy4SMeTmL7nshP8A6QKsuAViQklbzpPVZq4M8OauAmCNbmhsRw9KgQgwb2NJasGPFpUAQJwztr2sxqXihrFPpA/C4ofI0iwvH+KOqCEYvFqUrQB5cn3GrvxfsWFPuFxYQEhSlaqgJGY+iDBjn7Jp/wAG4Rh2cMFg5EKE+GylQbhSiAo6RECOVVk0QAFFzEiq1rnAg3YNjENL/wDFYt55SknwrWp1De4lSlanTwm/OgePdqTYvrWhRzEN5SVRoCIEJSb3gXB1iSB2p4+47922MqNgAR8qrH9hYlwyGHFE75Fn3kit+Ev5nNvwixqVbiXTso3iMcQ6zkQw24EnvFHOopyqvANri03rrS8IkjLoOQtAGgqg/sm4a41h3kLSUKD5kG0eBH6V0Q2rzK91qELK0sVvIEYFserPnf50ShMWAtQ68TFgR7BWmJxCUpKnHAlI1KjlA8ySBQFWPqMwED0iFrUBqQPrlQrr4m1aAJUmUqkEWIgg9QRrQblklRNgCT5C5rtoE0Ek5iDtHw/iOKeCcO6GMOnKCsLKVEm6j4fEqJgCQLVYMClTbYbWsuKTIzq1UJOUq/ey5Z6zVW4b28RCitEDMiBJJyzCydpy3r3spx17EuqStAKIUQtKSMpmyVHTSetqUq2YmPY+QYlyZxQBg6VmIxB2EdaU8UxndQExm1vsP1191K0l59WUrURmgwIAF7mPKvQo6dmXccCeTqddTRinJEL4jiRfMuTyn8tqR4hydBRTuHShRT6WVWWdjJj4CoSvwnaU7dEz8yKqCBZCa5eBlkiSRvFZRGJOvt63zH/TWU5eIk8xoxw9oxCnAY8/wjl+7R6OEJiA6dFC6AfSjy0oTDpVy578vb1HvpkwlQ25ct/bUFRz3nq0qa9pH/YKjo40q83SU7pOxPI1Ejs27BsyZAmFm8Dw6p5xTtlZ5H4VOhZ5H4VP4zSnwEiH/h9Ykhsbn0gbmee2nuqB7hSgT92rfrsDNjzkVZFPx6pqE4hPXfb30YrOIDaemesrysAZjKoX3vuRv7K9U2uB4rDTMCYEAiI8/hTh19J3V7jUK3BO/wDL9bVp1NTtFfB0DzFJQ6B6nvIvrF6nZU7HoJInZY/Pzqx4HCJy5iAo8o06fxUJiMbMo7opTbaCDzI5VnxVQzv/ADtOOnvFRNpUyd9Mp+Xl8K4x28xYexzoTo0A0I2ySXB/5q113PPsUA399QY7hGHfH32HQsxEqTKh5K9JOmxFD8S5OV9v5jKelSnfafecn7F8POIxKGxMEd4vogAE+9Sgn2107iLYabKUlIOQhIsLgeECesVpwbguHwbiy0hSStKUwSVAJSSRlzGfW3J0FOcrKozJSTpKwJ6AGD7hUGq0tbVatajCyKBbjPU8RiHZT2bu5/ac0wreLZCgXEujNAkpXYSMwgkieumWjMTh1rZypbAUpSSolZMkTeSBGsxFdJZ4UyRJaQeXhH6Ur4jhkNnwNxpc+j1JHOPrne9Og9QVGQbgb3GP1tz+cH+4q7VY27GcuwvZZ0KzzIJvpM/npV24BgFBMG9zMmfWNN8IsWSEp1kRtr0H0aaYLDRrH1Jphq2a1okITkmGcLwgQnrRDrMkEkwJkc63SQIqJ1zlU+SbyzCiLcXiFJKspJzDU68uXnQLBWsgLKkp5JMH2q29nvpi8zOtaJZFUYtJtzboSvAtlrIEJywRAETz051UuK8PkZU2SLADQCrsxMCgsf4R4W85nTTrr9aigo1fDaHqKIqraUbA9nh3iVq0Sc0TuNPjenXduBeYLT3YtkyyTYXzTa50jbrTg4ZB2/L61qq43h2OPeISUQpYUlYXGRINk6TsnY76096hqnJk9KkKIsJZcAsHNFiT5Tb691Guj6n9KA4cMogxmATmjSYvFYcc9mKglHchfdn0s8yE5h6uWT7hUVRrNPUooXTEkUIOnwP50Ni8Ay+tvvrhBKkoJ8KlRAzDeBNutMVQo9apPaDsZi3cUrEs4hABTkDa8wCUlISoAjNrc6C5oHLETqaqGybSy8NaaZR3TJ8CSqBmzZZJUUzrqTrRbCvEdSCNIm/P21Uux3Yd7C4hzEPYhK1OBQUhCTlJUQrMVE3IIt4dzVyBCSa1OMwXGcTRWCaJksJJ55E/nUi1lKTDarAwPCBbaAr8qS8U+3uulOGUhppKJ7xQCitzXJBmBpJi19dKY8MxLpaQXkhDsQtIiAoEgxBIgxOu9EHF7WgtTa17+0rpTmWVOSq5MDedtoAFqtOGwiu6FwmROlgDfTe1QnCIUSdN6mbUUWSsx7wPYfOrqlbeBtxPGp6BUYl8xLjcAEkKABSoSFAwJsLDURGnWlWKSYIHTztb8h7quiXmynxgGfVA1PONAba0k4m+lUBKQlNojUgwJPMyfhWU6hJsY+rRVFusrDoVvOpN+ZrKsHCuHpVC1iRsNjO/srKa2qVDaJTRO43cSBx4XIKjOaIPQD5itXcbB9f+bmonnyIoNpyscV0+vhTfDTtAWq/f6THuIK0lY2nvCNAnr0NQI4k4QYKryr+8V+GMvnNRvKOkGbjcXGo5UNhnum07afrY2pgRAOJviVCefaFnEOkekra2ZR/B/pPvrwFw+urXmr97md8w91Z9qvttvzi/skVi8ZHrAfpfKfblPwofkJRm2TDsNg3DHjUbzEbxly606w/ZZyLuAW3EnRQvf97ntVWHHsos4JjbnY/JXwqVfbNQ0eX7b2vOo6fGlPTqn0+01atJfUfrLtwzgSmSVB2SdPCQLxqArxafGoeLYZwlAUUGL5ouTBBEbJv10qiK7cPHR1Z+Gs8uUD40MO0byj6ZHUyfw3+JoF09S92Ii6mopn0g/rL21ggNSPjyI/Oj2EpH0apDXEHiJLkc7aXEb8po3AcUzHK2tb6gbhlsuRr6SgcqbRqRSqi25jqTluLy34lCCgzsCZ5RQXCVhxtLiCFJUAQReQbjSlfDX8Ri0Ooa7tpSApCkvE94FHTM2keEHnmPlVBwfZrCst5HcQ4MYyQHMIrwh2B6LSmElzKqQUuAmLBSReApVFAIJlJpscztOFSRKchSBYaQbaiNPbFaLTqlUq1uQNDtYDTSufN4YgEsYR8NmFj7Q8QttVpCUy4XW9ZQpMyDEyAHGG4WtQCg60AbgNIMX1AUpZMZri0pIgRcVm03vOuB1jZ5CWzmTvYg/lRWHfBuKr6MGR/zVqSLGyRBHMJSPrpoWjFBGpBHMUzwzaINVbywNvyI3FYpVI8JjwpWYHe8fX+1WRCgoVO3lMoUbhF7rtRpeBojF4M6pvSkAzH19a01bMIhwymWVAsKr+OfcDycqCpBz5iDBFrWmjBiiEwTf5Uqxy1QSkkUCUs5jKlXGJDhHF92nvUZVGxSFbXvryojvki0L5+mbfGqyvFul0BSzcEDaDqP0o9nvAD49fhTqlNgLKcyZLMdzRqwACQJve5JPW59n0K3ymCnxXWF+0RbT0bTHO9C8ISSTnPokQR7asqWQRrXn6qk1RsNaevpai0qYFr/APYtiIJMedqLbxST66PfUjuEB190A14nCpHqJ9wpgAtmLc4xNXMQmP7xA9tLnVgJUvMClIJJBkQm5+VMncKgi6B7qFZShBIAgG9hvpWkDpFqWvmVD9nfatOMXiVJSW7tqylwrsQU572SfCAQLaa0D2F7XoxLzmHCClUuOpXnK+8GYSSFXSoggwLa6VfU4LDhRWG2wsgpUoIAUUk3BIEkSNOlaYPh2GYENNtNDkhCUfICaWFsbxxYETXuzpNz9TRQww/Er4dOnShw7cn6jlQPHkPOsltheRaykZhqEk+KLi8dRvREkC8xEDsAcRieHJ/Gu3UdenWg8TwROXwrUSIgGIMEGNNTFV3B9lF4VrO3mViQ4lXeZilKk5hmQUyQUlM+leTVv76up1mM3U6WkvpNx8rfT2gWDcC0gptFiNMpFikjaK8qPGZm1982nNNnED1tkrH7w0PSspvhlsrJvFC4bn5GIe8OWP3T8U5vnWyiokeZH8qvDyqFrECAIMwQeWkDTpW7uNPQafAzI8zXpE5nkquIC5hlqHWP+1JP50M1hheVaSrXYKX+oqd94kzJnXl8tKXhUE7U5SSIWyGfYkRJWRYC0nUIB90GgnsGzaMxi17WEwbXvPwojvZFgTptOulYMK4raBJFzGk/oR7K0FhyYZRDAiw3aE7fxXte/kK3JEyEgaaRFp5A8zULmOaCu7RnfeIs2ynOoK18REiOe9NE9jeIYhClFTWEkSluStZsLLWmyJ/dnyqWrXA6xyUL9JXOIYtKTlWoZj6KQCpRJ2SkXPu3qXGcP4g2wcQMGtLYF1OAZgn8RaBzpT1Om4rbsXx3+ysU41jMNBURmcyy63NswOq2iL+H46VeMd+0bviW+Gtd+rd50FDKNdR6Sjpa2u9TGu5NhHeBTAuZF2N4Lw3EYf7Q68cQUj7xL6g2hkxcFpJCQOSiVTsa84FjVM4lbPC1fasMfEpCyUtsqP4HTqDGwMxub0r4P2Ibzl3EDvlqVmypRkZBNyAkbTsbdKsPEOz61KS9hSMPiECEqEZFpHqOJAgp+UDlXGg3JMwahQbARsezynnO+xTvjylOXDy0nKfVUue8WPaKkwXDmMO0UssoQACcqAASQJ1OpPNRqLs9xtTxLD47nFJHibOih+Ns+sk/DrrTUYZSYtPl0rKYVesNyzDiV/B48rUUOIDSrKSO8z5kGwMwBIMggTFrwROr61NkqaIBN1JJ8K+v7qts3vBgQ7e4ShagtTfiEkG+4g6HSNqrHafELQvu2W1LVIzuFCi2wFn03ijlM5ReBJygzVIq0+sialVPpEHxvaNpPjV4VaFJMLnWMs3sJnSLzF6T4vFrEl5XdAmA0IUsn4gHe0gi4Ubip8fwx7CE5GV4rFOBSmcQ3ErSSJafbUqEsxsmxAJGVV6UcI7LY5boW/hnR/KEpTMhDYzHKgTYVw1CHg2EP4IgXIuZcuCOHJmKYHqyqVR1tHxqycNxgQnxf7Ur4Zwx1S4W0pCEjePEdgINMOI4A5DkQSdgDr7zU1RkY8ymmjqOIbieJgCwPnSF3ioB0jrYmtHV4r/8RZ8nED5qqqP8D4iTZhwjq43/AK62l4Y5M2oKhIsJZDxVO6ordriiFT4h9GkZ7O4wj+415rbt/mqJrs5jwbMEA2/vG/eZUZ+dN30rcwfCftGPFEpUJkTbb6+hSp/tPkspoK0uDE8zEHembPAsbopsgcwtBHxWDUeI7DvOD0sp/ej5pWawVafBPvC8NhwIHwHtalbjhLawgJRABEg+IqJ8xAHlV+w3FWiB6QtuP0qicN7D4hgrlKXAqPRdyEAT+IQdasbbKkABSHUwBMpCxp+IR8KkrspcleJRTB22MsreJbVosfL51JVbwz6QZzJ9sp6+sAPjT3CPpO/156VP4q3teHsPaTml2KFOda0caBGlMgERB3h5++tVvGNfbc/Lyps5gxyoVeCH18Nb0UA3guFcSokTcdRPwJofHuKSqAIHOPzrZeEUlUpNwRGvu18xpRauKpFlIUOcQfmQfhSq9Jqi7UNp17ixNotXxJwgAkQPj1PXyorBrzgnQipvt2G3gfxIj8q1xfF2G0FQUlRGiRYk/kOtI0+lro+WuO1pga2S0D4vxBLCQVXUdEzc8z0FZVO4txIvKzK1vt9eXsrK92npU2+bmQVNXULeXAmzb0/X18KnKDHsB9ijA+NeNL2AAm46d4FyJ10CRblU4yJuo2ETJAAALZveBrvRXzAF7Yg5ZvrIBOlpGXMDJ0nTetF4RKVeKDHhPkqDN9N7iKR8X7aNIBS0O9VESLIHhI9LVWo9ER1ptw/sY/iwHce/lQqFDDs2GggLOn/qP71EK4GBNNFjkxe92iSVd1hkKfeUB4WhIEJTEqFgARtMUi7Yo4i2EnFJLbazYIIKAZUcqignxX9Y+Vdk4VwxnDo7vDtJQDHoi5I3UdVHqTVc7adrMEyhbD0YlarHDohVzpnVo2ZjSVdKRVYnkyqkoXgRD+y/tnhGmxhnQ2wvUO6Jd/6ij6K/MwYtGlWHi/7REBRZwTZxLv4tG09SdVDqIFvSrnPAOxjjpzu/cNm4QLuEHYk3SI536CumcI4Uzh28qEBKT6o1X1USZPmb8qAUSctj3nNXA9OT9JXEdml4x0P8RcU+5EJaR4G0J1y+G5Ek6EdSaueBwQbSENtobSLBIhMe+9B8SxjbABccyhRAS0gStR1gJF1WvNzzqPhHHWXnFNJbcS4kAlDgKVEGwI2ImqFVF9IkjvUbLGWFCSLmfP8ArRrPwoLDRcg+aZnXnzFGE6Hn/tSnPSMpr1kXFOFNYhIzApWm6HEmFoPNJ/KluC7TuMOpw2OASpRhrED+7e5A28DnQ2+EuluQK5X247WYbEOt4JSsuFU5lfxITnjL6SWZTEgwCsTAVYVMyi1zLkJ4l5d7Xofxf2DDupSu/eOz6MattSIW78BB1IgCcZ4uvhRS0hP2hD2YoQVfepXuVQPGgnc3oL9pGE4YxwpAyIASmMGWSM+cwpKkL3TIClEzOtzFciL7rqi8+4p54hMrWoqKUiwBmwIsOXiNI5jhOycB4whlMlola/SVokb5UWgJHL+gFlb42mASmJ5muA4UDaCRKtjHM8hpqJsRXR+AdjnFhp1xSU5rhKkgxuBawm6hArZ06EOIDcRRKnLTFVtzgjgWFEoUkEWmCY2uIvQeN7cYVDhbe7wKBylISFJB6wq/K/LSsnSw8S4iGkBeWRMa7QTNAHtIiJ8MWk5hadJqs8c7RYPFBlhK+8l5sKQUqBymUqEmBuLzTV7sPg9FpUBaCFki2gIVI/I106GK7UIAmExMTmGvLzrZHadBiAm4JHiF41j3VTO13Y9vDsKeZK1JQUhQXCpEgEiI9G1zM3qjpeUiFRBEZZEg6EDXz153FbOnbk9o0QSShMCbqAPu93vFantKgWOUEmB4hH9K405ikqUDBQmBlV6UAzIIBunNIvoIsRamGBx5S9mISFG4CjmbWnUFMKgEW3gQRbSunTqJ7RA+s2kXIkgyAJJBzQR8OtGscQz+gpOaJKZvHMXuOtcpZS84VKS0sRdTUHILkK7vKbXm3hUOoNWHh2KW2QlAUSmCtteZRyqAMNkEg6kWgkg2gV06W0cSPrISr2QfeKlaxmHJujIeY/UXoBpkKEpJgbHW+kcz7qEciTqOhpoppUXIkr1Hptgy1spSoS25+f6GpEuuDUT5X/Q1Si5FxIPMW/Oime0LqLHxjrr76UdABlDb5Y+nEMa2/qH37y4oeBrZSQaQYPtEyuyjkPXT2GnDb9uY5iu8N1w0YKitkSJ1gT9c/dSzFMkbT/XKDzHOmylTpQj6730ohgwWsZX1tAiIiYA1F7yd0nT40nxuHHq76A2sRIMix0I9lWVUT5QT/mH5j30ixwjL5IHLnVVMyWoMSsYlBBEiJEjqDvWVvj1SU+0f5U1lWrxIzFT/AGrBWlvDNqfdhCQEzEjyuRfa3Wij2Ix+KQFYjEIbMSGYKgDAABCSEg2F/Eau3AeFMYdJS02lANzGpPMk3J86Y4nFttIK3FpQgaqUYA9pqM3bmWrZeJ8+cTwTrDimnkFCxqNjyKT6yetWjsh2/Xg0928FOs+qAfGnombZfPTblWftC7Ws40oZwzWcoM98UwY5IGuXmTy03pTwrs6gQp451fhGg/i/F8vOsp03Y+TjvDd1VfP+kf8AEe2GP4jKMOPsuHNiUqOZQ/eXYq8kwOZovgHAWcPBAzL/ABq165fw+yvcOQIAsOlHMqq5KCpnkyGpWZ8DAjzAAEydAJPXkPaYFGIdspw3IiOUmwtyHLpQGAMtuDfwn2A3+YozDQUqSqyVRfkRcEDf+tY3MwcSrcWRiGsQrHIU2pKGiFBzNKRMkpgXKj5TpW7OCZcZ+2Yl5QWtAKi24ptKU+q22EmVQToZJJPlVlewBUkoORSDIIzCCDYzME26ULwrslhGVhwNpzgyIJVlPMFXo+z3igYC9xNUm1jzDexCHhhEF8qKyCPF6UZsyc37wTlB6mrS2NOg+Jv+dCIOhPpbDbpbb8/nWcbxF7HPKwOEJDabYnEg+gN22+azcT59alqGwlVFbtM4pxNPEMUnhzL/AHaPF3zqSAVhPpMtc1HQnkDrBmy9o+E8Pa4eWcQ0kYVtICUj0gdE92de9J31JJnU1TO2v7PEMs/aMEFJLScykFwiQgT3iFn0ViJiQOUEXr+C4jjuJlv7Q0p5lgiRnQ3nVHrHdURJiwO2aajO5jLvKoi/s32VDiAtzvC3/wApBUTCSZzDYAk7ATryp812ZZSFAJX4hB8R2IPzFMOJ8bxyCEs8MJjUlYUkDYDKU/ppQ2E49xQrSFcMTlJAPiy23uVmPOD5V209p25e8a9lux7Knc5SrKBCpUozO2t66MpACeXL2UHw9wgBKUADclQ16DU+Zij/AK1rMzbyBdk5lagE+XlXKMXwJpxalqZJKiVHxuaqM/irpnGX3ktL7pkOLkBKS4EAg6nMRaL+6qi5xDHCT9ha/wD6Z/7a6xmbgIiwHZ5lDqFBkghSTOZzY/xV1gxpEnl+tcvc7X4lJg4JAP8A1j/po3B9t8aVR9kR/wCaf9NCWHeGEY5Al8ewSFNqaWmUKBSRsQqxHSub4/sy2HFhTUmTJlV+tjFNX+2eOSY+yNe1xX5Jpfiu1uLUZOEZB/6i/wDTXbx3m+G/aCr7OtKMlrYDU6AQN+QFTNcCaCchZBRJVF7EwCQZkGAPOK0/4lxe2FZ/mX+lRL7TYwf/AE7XvVXeIveb4T9pYuHsBpGRKfu9AdSmdrn4THKi2uzrLyQVoQopGVKjJMawTqRJOt71WcBx3HuKIRh2bCTIXEHQH62pr9o4gBmbZZ08SCF26pIIzJ+I66k1BYXEW3lNjGz0JAQfRAgKBnTX+IbXvYVGtHhJX4k2CVA3k7A9BsenOhmWMaq6Rh0IIlSFpWog7iyhmHJVj0FVvtL2uWy4prBht5TOYPoJJMgyvIm3eJSfCSJKctwAJpiXXmJqLvGI/eYMZknMkancfxDbz060udNOODpQ+2HErCHRZaEKzhpwek2TZVja/wAaQ/25hHVqbLzbbqVFBnwgqSYIKTBF9026b1UtRT1kT0WHSQumt8Hxd1k+BVuRuK9xjCkGFCJuDqCOYIsR1FLnafYMMxFypxLnw3tW24QHBkVz+vrpTh1ciQcw5j9N/q1cqcozh/HnGdDmTyNKbT/4x6aj/KXHHJtzH1rSHH4s738WYzedqZ4TjLb4kHKr6+r0u4m30A+R/Q1irY2hM1xEWKcBKY5XtvAB89B76yoVg5oIjWsqpeJM3MacV7ZNtAhqHVjr4B5q38h8K5/xR7E45YU+4rINBEfyI0A6m5rZASDlFwNzFz0nQVMFjp/loEobvV+kqapt9M2weBS2IQI58z7d6PbQaEZc6j/LRKCk7j3j9asGBYSVhfJhzM8j7qPYnkfdS1iDEa8ppk2tKeqvOQP1NCTAtG+BUUEKvPKNQefSmSFtqvJR0iR7IuBSBl0a399MGXBy+NKZesIHpGyAgevPkn9Yolt4D0R7Tc+zYUsbWOXxpJxzjTi3U4HBDNiV2UoGzKd1E7GL9BG5AKHsBcxiXY2EG7d9sMmbDMK8Zs44D6PNCT+LmdtNdLf+yriuFXhEMMeBxsfetn0lK9Zz95JO40sLRFDtfs3wf2XuFCXdTiPXz87+r+7y63rkvF+GPYLFKYzHvEkAKbJBUFjwxFwVAgZesVE5LS5FCiwnSO3PaFeNfHDsIrwA/fOC4OU+IW1QkxPNUDze8LwaGGktNiEpHtJ3UeZJuaQ9j+CDCteKO9XBWRtyQDyTPtJJqwBdOSnYSepU3HEnz16FVHk+o08+teIF9QfbHziuIgi8Z4PnRjHiUBS8KgRTLhKbFVKbAvHpkgQgYcXBn31EOGp5minBvyrO8sI30pNzH7V6xPjuEIgyArfTT27UkGCLapT4hy3H61bcaIbVSRP17zzrjTWoMzhWek3l47QfEPCNKDLqTaBTnFYdK03F+ehtSLF8GUkgpc6wofmP0qR9M98ZnoUtbTt5sTZISBFqAxuIABrF4PEJ2SrolX6xSxbTi3m0LSpIUtIMiBE3+E0k0nBsRKhqabC4Mu/Z/DZGQSPEvxn2+iP5Y9pNMq0S5Ule2ihVCieA7l2LGLuN8WRh2wpSkpUVBKAo5QtRkhIP4iAY5muGcFh/E96tPd4pkqdWj0EOuINvSI7lwulCVA+E5jGU2Nk/bdjJcw7OwStZHVRCU/AK99Vvs7jWH0uYbGLLZcQhtvExcZVBQQ8T6SJSmCbgSCoCIRVPmtHUxiAOOJeUpL0YfE3SpwgoQ4d04hP/AC1zqsCDPiA9KnPAeEuYx44XGAoUhIh9RAcRMBtEmz6VGyZM6lKotQnG8AtlYw+PBBA+5xSQVeEaBW7rYtb00TaRYy4x/wCzYdnCYgFxDmZ7MhclCc2Vk4dXoqSAFLym33o9E3CoyP8AjPAsTwlrvGnvtGFzALZcGXKVGApMHwkm2ZMaiQoUjVxV9xJcwq+9AEqZWgd82BqYRHeo/eTpuBQmM4ni20pJfOLwqvCO8JcbVvkcSo5m3BYwSFDVJIvXmB4A5ifvuHBwqQRmbKglbKjJBQ6SlLibGDIUNwdaIOy8GCyK3InjPa5R9NtJHNJI+Bn502wPFmXrAlKvwqsfZaDSjiLGZZbxqDhcVs6U5W3OReSkQCf/ALqLcxvSTH4JxheRxJSrUbhQ2UhQspJ5inJqXXnMS+lpsMYl/RKTKTB+ulOcJxbMMq9fnXPsB2tebSElLbkaFSfF7TvW7vbJ7Ztkf4CfzFUnU0yMyUaaqpxaXd9AzCOv0K9qn4Ptu9PjQyeRyfO9ZWjVJaC2lq3xBcKkGZFeIFZWVUk1pOgUQ2Kysp8SYzwXorO8D4mimKysoO8Aw9imDNZWUBnQsGx8j8qU/sRSCjEuEArKkArN1GQSZOpvfzrKyotRyPzlWm4P5TqSa4jwzx8ZcK/Ee9xF1XPhzBOvIAAcorKyp15HzlD+k/KdDFTYX0k+YrKyqmka8yfBiQSbmtsNfNN9da8rKUesYOkld9Xy/M094Z/disrKVU9MdS9UKoXCaqrKykjgx55E94h/dq8qS4dIOomw+ZrKymU/TE1PUISgaedL27m96yspiwH6TVQ8RrZIrKyiMWOYUjaihpWVlaI+cN/a3/8AMD/0m/mqqbFZWVK/qMpXgTo2F+87OuFfjKCvIVeIoyrhOWfRgWEbUt414mccFXDa8H3YNwjM2kKyfhkAAxsKysoIUV9hRmxK2zdC2HsyDdKsqZTmToqDcTpXQ/2PJAwVhq44T1ICAJ52rKyuM6C/trQPs+HMCe9ImLwUKJE8pA9wqkcPGbhWJzeLu3mu7m/d5ozZJ9Gd41rKyunSsgVhFZWV06YkVlZWV02f/9k="/>
          <p:cNvSpPr>
            <a:spLocks noChangeAspect="1" noChangeArrowheads="1"/>
          </p:cNvSpPr>
          <p:nvPr/>
        </p:nvSpPr>
        <p:spPr bwMode="auto">
          <a:xfrm>
            <a:off x="155575" y="-1676400"/>
            <a:ext cx="671512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1" name="AutoShape 4" descr="data:image/jpeg;base64,/9j/4AAQSkZJRgABAQAAAQABAAD/2wCEAAkGBxMTEhUTExMVFRUXGRcYGRcXFx4XGxgaFx0dGBgYGBsaHiggGBomGxoYITEiJSkrLi4uFx8zODMtNyguLisBCgoKDg0OGhAQGy8mHyYtLi0tLzIvLS8tLS8tLS0tLS0tLS0tLS0tLS0tLS0tLS0tLS0tLS0tLS0tLS0tLS0tLf/AABEIAKIBNwMBIgACEQEDEQH/xAAcAAACAgMBAQAAAAAAAAAAAAAEBQMGAAIHAQj/xABKEAABAwIEAwQHBQUGBAQHAAABAgMRACEEEjFBBVFhBhMicTJCgZGhsfAUI1LB0QdicpLhFTOCotLxFkNzwiSTsuIXNURTVGOU/8QAGgEAAwEBAQEAAAAAAAAAAAAAAgMEAQAFBv/EADERAAIBAwMCBAQFBQEAAAAAAAECAAMRIQQSMUFREyIysRRxofBhgZHB0QUjUuHxFf/aAAwDAQACEQMRAD8ArDmCWhRStKkqGx8J6G+o616GT1/mp/hux/EWE5EPYV5oT904pRSP4bAt/wCBSaix7KWilL3/AIZxYJSlxxK21RrkeTZPk4E+Zr2Kerpvi88qrpaqZAuImDB6/wA1elg/RFNnMOpBhSSDrfccxzHUWrUjz99USUMYo+zn6P8AWvAx7Kakefvr17DrSlKilQCvRUQQFfwnQ0BMcpiz7PFbBB5n40UlBmti3ehMaDIEIO5n20cwOnzqNKKmbFLMKG4dFMsOigsOaZMGgJmxrhMEMoUoTIJAkJEC1yeZqTE4MAZk6WkSDqNQR7q2wzqVJg5QoJKbjUai40vUz60ZfDvAV/hg0kk3h4tAsRiFquTfmAAfeL0OgkGQSD0oxlnMY8z7q1YcCiEKSINpAggnQ1l50Lw74Eq1zC6RrmG/l+tLXlTYJCQCSAOut6JZTBI5WpzhMMlLWfuwtSjuJgTG+m9DcCFkxNgmVKBAbKxYmLEX5+U2nfpS/iZuE5cuW0RBned9b351fe4hICU5YIOUHKOsxr/Skfabh33YXMqSYJ0kHSY5ViuCZzKQItwKLL2SibSRMWkxvNCYXGqah5IBIzJUDuDE6aGctG4dwd0rUTrABmPka1w3DStAUAogkoCQJgbqUfP5URPeda8G4vxfvG0NISpKRBOZRUTGgJNyB16cqVJykJSZESTuDO/MGwGh0miXGSCQdRajMDwVS0heZIBmAZmxjYdKMDtBJA5geIW0kKSlIVIIBgiORzEzPQAClC0TT7iHClNjMSk32n8xQQw1FxMDA8QBrDTR7OEgUaxhY869xisg6115hiPiao8IpV3F6bLZkyajLFNEA4ixeHgVAtqmq2qhU10oxAJipTVRKZPI0zU10rFNBIuPZTBALRWMMaidbPKPfRz6idqFV5UYmXga2unzqJSDy+dFqB/DRvD+FFYzrTCNuav6da4kDmcDeKGsITc6fOsp3jkRAAivKy94V51bjrTLrMPFSEA2WFd2QSCmytDroelcu7R9jXEnvO/LzNvHBW4hPMpHpADcHzirU12dxYaWwpbJbUCJKiqJMykbHW5E31onhGEZw+Ecb7xLqvGDlJEkiAkTEdY5mvHUBTZXv+E9QksLlbRV2O4GgNL7rFqW0gkltxoFGknwkyhWt0EGj2uGNYhsO4VYKVaBUwYsQCbpvsoeZqrcXS0G0JZQUKEZl6GwuCfWkk6xppQXB+K4jB5u6jKu+VQlM7EcjFVruHEkdFbmWTEYItlXfJUhtsZl6gqmyUIMwStVgRO50BqnOdoXi6t0KKc1ihIBRlT4UoCCCClIsJB0mroz2zU6yr7Th2e4RBcKgTmUZ7tDY2cUdxoApW0HmrpAXaACqQBMAHYE32H1ru4k5iXTaMGW3CcVaUB3gSwsjVOZTZN5gXUgbWzSQbAakrZMBVilWigQpKvJQkGqhhl5lNpIKiSYhOhAzSOUxB6E0c/xl1vIhkFJ8RXYFKhOZIUkyFbiVC21HewveKV23BSOessKUU04Bhc7uYiQ2MxGsq0SI33URyQaXdn8SjFjKMqHgnMpInIRYA+I5kAkgC6h4hpeH/AVNZUKSsZs6lBwKBQoqGTKFDw+hbKqCCo+wKjG2I9Ti4jN/giHLsnIvXIbJPly+XlS/uFIVlWkpUNj9XHWlfF8fxPDu5ioKw4IUsIavlBBNoKkqyyMwV7qd8A7b4bGthDqSlwlUJIJOUXSoLAAzZBJE+qdRUwrCMSziSN0QioEpI1BB5GmOEwwU3mvMqIjkLQR7CaaxAmAXkaCUkKGoqZIbUoHLlJ0M2navAivA3tSzGCQhspWQdfq9WLh2LCW4OomBzm/zpQ+rNlkHMLE8x+tG4dFqEi4zDU2OJ4vvVgmSR5wKFxzzmTIVGOR6daOxKVKSEpVlIjeB1qDiLYtF+Zo8WiQxJgXD8HKMyzlbEyed9BWPY4rPh8KBYJFrdY1rVa1KSEzZO1attZUlWVSiCPCnUz+WlBHSHGMSAr2H8jRGBxiUoSkmInYnUk7edTshwx9wAnfOrbpp8qDewsLKeR+G1Gr2i6lPdDOJrQpsBJkkg+7WeXlS9GGAuaNbYqVLO50FcWvOVLCClOUZj7KFw/DFvSvKSJAABAkkxqdEiZJgwBYE2o1bRcWEim7z4aQEpAkaDYdT8fM1hYgY5hKtz+EVf8ADCEp+8fhV9E29kmTHP5aVXsXhQkwDmBuCLSOfSj+KcQKjlBknU8/08qhxLJAFjAAEx9bzR0ma+TBrKoGBFK2qHcbpg4mhliqQZIYAtJFDuHnRryZodbNGDAMAcqLJNgCSdgPlan/AAvs86+fAmE7rVZI/U9BVz4X2daw4keJf4yL/wCEeqPj1oHrqmOsYlFnz0lQ4X2XiFvC+ob/ANf6e/lRmOAqxY33VX8cm8ak6Aan2UpXLm5jGUILCVvHJrKYOYKSFLskzZOtoF586yrF4kbPYy0PMkKSFJJi/wB6pWVQ5WMEaXA99VvG8MWFEaTsDaDy6VccIogamDJI2MWMg21vUqsAhWqY1um0/wCE29xFQoyU+lvlLzvqDn9ZS2OyocQkpcQly5KXFZJE2ySmDYc6Z8F4cyzDSgVOrJlTakqSkgGM1wISCSQZFp2s8VwjWwXyuQocoB19k0zwvCG8pK0jMtOUgDIcusGLyd/dzrqlZbXvCSmxNrTnHHW2HQlnuwWkGUlBLSlLIAU7YkEqiwUlUADrVb4t2OWlXgUQbw299yrUTlUfu1cpJSbejc1fO2WHawTfftlRckpZQo5hnie85wgeLeTlG9cq4IvGNElp5aUqMqSTnQonxEqQuUqMbkTepa2toobQD5CfEIvNFsusrCXW1oUClWUpIKgDJyzGaYMQY0vWnGnfFnSCCkzl08KxJSdiLxytV6wnFsyAl9sJBEnIM6JgqksuEiYGqVCJtQjnZjCYhZLbhGb0kMnOTfxQy4Q4FX1ClJEC1FS1tKqLK339/OJTYXupjPsfwBw8PedbELdTYE/8uVAZRzKCtUG8Kb5Ut4H2axRcP2clBA8XI6+FSTZfkQavmBx5Q6ENwEIhGQG3hsQPL0QeSU1JxztQzhFlCG1qecT3mRCcylG+iR1B+NeijtSQggG+f+wGIqVAFJAGP9yocO7XLYIbxDZbi3okoHmg+Nv/AAyJ9Wn7jbCgMRh0HvIXCGyFNrIGY5cohSyRk2P3kRpCTE8ZW/3gxGGCH0AOs94nNKdFBSTqLGNpGxiQv/iEUvJ75qGsgSoJg+NJkOAQOljMQCNLhU0iVRvQWMbTrFX2tn9xKzgu0GNwDqmnZWEqIWy7sTc5VaonW3hvMGuh8C7SYTGtwlS0upE90SUuApGrUGFqttY7xpVe7dYzDY9lrGtyl0qLRCk5S6lIBK4BPoEhM7zHq1WuG8FbBC3ApUEGAcvlBFwqLzNrc6HU00ZFdhY/v1ldMncROzcOdWU5XZzlKF3TlMLEpCxJGcQoGCRbWjQ3NUfgjmI+xYsPOl3uilppyPGoLGpULkFK0KG9zJNOeA8WcQe6xGZRG9swFon8W/XqahNQA7ZXT0b1FLL06SxJBFwSNR77UY06o78/z/U1uyhtSQQqQfZU4YSKzeIjYYOW6gxOHMfpTINjrUGOebaQVuKypESddbDQV2+bsitnBG8wKnwrUH62M/lWYPi+GcUEIcJUrQZVCfeKZdwmZvWbpuyaZfr686AfZ8XX6HzFNVJH1/WoVtJ1JNcDacVvF6W60xB2FFtkAlK7HnsR+Ve4nu2hnO3M0YaAUMGsymbd4oWnYVWeJ8RMlKTJOp5mjOIcfTdLacylarI+CRsKgwXC1Ze9UBM6Hl+Vb85vAxEy0lJClNLdSCCsAkW5DLBUreBTXEOLX3iZIZWpCkJuhSMtyARe5g36+QPX0qIMqJgAk8gJPwpgQdYg1T0i5xvpUCsOTtViY4I4rWE+dz7hTPDcEbTdXiPWw9w/OiNdVgCgzSm4XhC3DCEk9dAPM1YuG9lG0wp3xnlon/3VYBAECAK8KutIfUO2BiUJpkXJzMICRAAAGnTyG1LcW7AJ0HM/V6nKlq0TAm5VuNJAFhfnNqhbwQkEkrVEZjyuT5DypSDvGPFGIbUucsp0OYiZnXKNo6+6g1YNKZgEqzK8RMnYC/tqwvpgCYH9SDSDF8QSNLm56TII+VXU7yGqQIvxjd4/f/7f6VlDYnElU9QPeLyOWpryrVGJ5r5MYYbEI2lP8JI1MqJjUmm2FcWD4XARPrJ2tumOR51U221i4INgYI3tYexQo5Ljg2BvFjHWb7X1qaqO4l1EqeDLbhcesRmb/lUD75yxp11og8VQYTdKj+JJAAiSSSIsL61UG+JqGyhqdJ0sfYKlw/GwTc++2vzEVK1FG/CWpUYdZW+P8TGLfKkeJCRkaSJUcs3UUpBIKrnTcDaov7JWACod2L3Xlb1EeuoHQcqtrymnUZYyj/8AUotH3tFIPtBqqY/sK2oy3iXUnfvQHJ5StGUgjnlNeHV/pWpdi1x7/wAfvPPqUwWJY5+/vmCPDCpHixCCQBZAU7YDLr4E+dzrSXGcSw8hLLLrqlEJTKkt+ImAkJbGYmSLFV5FS8T7G4tPiQkOka9yoKJ/eS2YXPMZY/Ir9nHCFfbC842pIw4CihQKT3hkNiFCYHiWNwUAb0FH+ntvCte/bj+ISIijceJcsXg8Xh3E5mVLbQlCc6CXCYEqJklcZiqJmBAm1ZilYfEuM4gqLb7B8K0wSU3zNrB9JJlW4IzGDerc3xtJF0LHs8ufn8KgxreEf/vUJJ/FoobWUk5vjX0yVmpqEqIbDqJxWk7bqVQXPeVJlbeGdOKLn2h9YykrAQEtyVBttKZypnWSSbVWTwbvnEurT9zJU4oDMEhMkhUEEafEeVWjjHYfMCcLioP4HYUJ5ZhBH8qjVL/sjFsYhCMQ0C3IK1pUHEBsElalRdIgKgqAuKopauhYhDn8efrO+Gqk7jn5Sz8U7IqCUfZ0hTYR4UiUnxFThsrqo7yIqoq7wOIbUogZkhUpgwSM6iCLWk+QFMezXG3kOrKXFJ7xTilo1SSqSZSbTM31vROH4UpxlQbQtKci0pE50yUlA7sKlaIKpsSLGYqCvq0R9tU5tcduv1xPUo6R2o+KnG6x79O/z/1LHxTHuPtIGcoW5lWpKMohRSldiZzlIyzOu0RVN40eJNKLvfrcSCB3iQAQYBGYRIseo1vVjeVkSwcpWVFEXgJLfhVJJt4ZBAG+2tScdWn7O8mSZ7m4E+mpKN7ejJr5TR6uqKyIcgm2elyBg8z1/E8NCR94iPh3F+IOJAaxjjYmIITBkBX4ZzXPup4nG8QAy/aXlL9lutk3PlYe+q3hMUEq7tKoymDa6rae7lyq64FxQyFItlSJ1iZG+or7SmwAtYH8p8zWZzwSIHgOIY5KgHH3T5/7VPx7ieMiELIB81fO3wp2zw9TihNzT9PBUQM1/KseqitewjKK1CMmcy4SMeTmL7nshP8A6QKsuAViQklbzpPVZq4M8OauAmCNbmhsRw9KgQgwb2NJasGPFpUAQJwztr2sxqXihrFPpA/C4ofI0iwvH+KOqCEYvFqUrQB5cn3GrvxfsWFPuFxYQEhSlaqgJGY+iDBjn7Jp/wAG4Rh2cMFg5EKE+GylQbhSiAo6RECOVVk0QAFFzEiq1rnAg3YNjENL/wDFYt55SknwrWp1De4lSlanTwm/OgePdqTYvrWhRzEN5SVRoCIEJSb3gXB1iSB2p4+47922MqNgAR8qrH9hYlwyGHFE75Fn3kit+Ev5nNvwixqVbiXTso3iMcQ6zkQw24EnvFHOopyqvANri03rrS8IkjLoOQtAGgqg/sm4a41h3kLSUKD5kG0eBH6V0Q2rzK91qELK0sVvIEYFserPnf50ShMWAtQ68TFgR7BWmJxCUpKnHAlI1KjlA8ySBQFWPqMwED0iFrUBqQPrlQrr4m1aAJUmUqkEWIgg9QRrQblklRNgCT5C5rtoE0Ek5iDtHw/iOKeCcO6GMOnKCsLKVEm6j4fEqJgCQLVYMClTbYbWsuKTIzq1UJOUq/ey5Z6zVW4b28RCitEDMiBJJyzCydpy3r3spx17EuqStAKIUQtKSMpmyVHTSetqUq2YmPY+QYlyZxQBg6VmIxB2EdaU8UxndQExm1vsP1191K0l59WUrURmgwIAF7mPKvQo6dmXccCeTqddTRinJEL4jiRfMuTyn8tqR4hydBRTuHShRT6WVWWdjJj4CoSvwnaU7dEz8yKqCBZCa5eBlkiSRvFZRGJOvt63zH/TWU5eIk8xoxw9oxCnAY8/wjl+7R6OEJiA6dFC6AfSjy0oTDpVy578vb1HvpkwlQ25ct/bUFRz3nq0qa9pH/YKjo40q83SU7pOxPI1Ejs27BsyZAmFm8Dw6p5xTtlZ5H4VOhZ5H4VP4zSnwEiH/h9Ykhsbn0gbmee2nuqB7hSgT92rfrsDNjzkVZFPx6pqE4hPXfb30YrOIDaemesrysAZjKoX3vuRv7K9U2uB4rDTMCYEAiI8/hTh19J3V7jUK3BO/wDL9bVp1NTtFfB0DzFJQ6B6nvIvrF6nZU7HoJInZY/Pzqx4HCJy5iAo8o06fxUJiMbMo7opTbaCDzI5VnxVQzv/ADtOOnvFRNpUyd9Mp+Xl8K4x28xYexzoTo0A0I2ySXB/5q113PPsUA399QY7hGHfH32HQsxEqTKh5K9JOmxFD8S5OV9v5jKelSnfafecn7F8POIxKGxMEd4vogAE+9Sgn2107iLYabKUlIOQhIsLgeECesVpwbguHwbiy0hSStKUwSVAJSSRlzGfW3J0FOcrKozJSTpKwJ6AGD7hUGq0tbVatajCyKBbjPU8RiHZT2bu5/ac0wreLZCgXEujNAkpXYSMwgkieumWjMTh1rZypbAUpSSolZMkTeSBGsxFdJZ4UyRJaQeXhH6Ur4jhkNnwNxpc+j1JHOPrne9Og9QVGQbgb3GP1tz+cH+4q7VY27GcuwvZZ0KzzIJvpM/npV24BgFBMG9zMmfWNN8IsWSEp1kRtr0H0aaYLDRrH1Jphq2a1okITkmGcLwgQnrRDrMkEkwJkc63SQIqJ1zlU+SbyzCiLcXiFJKspJzDU68uXnQLBWsgLKkp5JMH2q29nvpi8zOtaJZFUYtJtzboSvAtlrIEJywRAETz051UuK8PkZU2SLADQCrsxMCgsf4R4W85nTTrr9aigo1fDaHqKIqraUbA9nh3iVq0Sc0TuNPjenXduBeYLT3YtkyyTYXzTa50jbrTg4ZB2/L61qq43h2OPeISUQpYUlYXGRINk6TsnY76096hqnJk9KkKIsJZcAsHNFiT5Tb691Guj6n9KA4cMogxmATmjSYvFYcc9mKglHchfdn0s8yE5h6uWT7hUVRrNPUooXTEkUIOnwP50Ni8Ay+tvvrhBKkoJ8KlRAzDeBNutMVQo9apPaDsZi3cUrEs4hABTkDa8wCUlISoAjNrc6C5oHLETqaqGybSy8NaaZR3TJ8CSqBmzZZJUUzrqTrRbCvEdSCNIm/P21Uux3Yd7C4hzEPYhK1OBQUhCTlJUQrMVE3IIt4dzVyBCSa1OMwXGcTRWCaJksJJ55E/nUi1lKTDarAwPCBbaAr8qS8U+3uulOGUhppKJ7xQCitzXJBmBpJi19dKY8MxLpaQXkhDsQtIiAoEgxBIgxOu9EHF7WgtTa17+0rpTmWVOSq5MDedtoAFqtOGwiu6FwmROlgDfTe1QnCIUSdN6mbUUWSsx7wPYfOrqlbeBtxPGp6BUYl8xLjcAEkKABSoSFAwJsLDURGnWlWKSYIHTztb8h7quiXmynxgGfVA1PONAba0k4m+lUBKQlNojUgwJPMyfhWU6hJsY+rRVFusrDoVvOpN+ZrKsHCuHpVC1iRsNjO/srKa2qVDaJTRO43cSBx4XIKjOaIPQD5itXcbB9f+bmonnyIoNpyscV0+vhTfDTtAWq/f6THuIK0lY2nvCNAnr0NQI4k4QYKryr+8V+GMvnNRvKOkGbjcXGo5UNhnum07afrY2pgRAOJviVCefaFnEOkekra2ZR/B/pPvrwFw+urXmr97md8w91Z9qvttvzi/skVi8ZHrAfpfKfblPwofkJRm2TDsNg3DHjUbzEbxly606w/ZZyLuAW3EnRQvf97ntVWHHsos4JjbnY/JXwqVfbNQ0eX7b2vOo6fGlPTqn0+01atJfUfrLtwzgSmSVB2SdPCQLxqArxafGoeLYZwlAUUGL5ouTBBEbJv10qiK7cPHR1Z+Gs8uUD40MO0byj6ZHUyfw3+JoF09S92Ii6mopn0g/rL21ggNSPjyI/Oj2EpH0apDXEHiJLkc7aXEb8po3AcUzHK2tb6gbhlsuRr6SgcqbRqRSqi25jqTluLy34lCCgzsCZ5RQXCVhxtLiCFJUAQReQbjSlfDX8Ri0Ooa7tpSApCkvE94FHTM2keEHnmPlVBwfZrCst5HcQ4MYyQHMIrwh2B6LSmElzKqQUuAmLBSReApVFAIJlJpscztOFSRKchSBYaQbaiNPbFaLTqlUq1uQNDtYDTSufN4YgEsYR8NmFj7Q8QttVpCUy4XW9ZQpMyDEyAHGG4WtQCg60AbgNIMX1AUpZMZri0pIgRcVm03vOuB1jZ5CWzmTvYg/lRWHfBuKr6MGR/zVqSLGyRBHMJSPrpoWjFBGpBHMUzwzaINVbywNvyI3FYpVI8JjwpWYHe8fX+1WRCgoVO3lMoUbhF7rtRpeBojF4M6pvSkAzH19a01bMIhwymWVAsKr+OfcDycqCpBz5iDBFrWmjBiiEwTf5Uqxy1QSkkUCUs5jKlXGJDhHF92nvUZVGxSFbXvryojvki0L5+mbfGqyvFul0BSzcEDaDqP0o9nvAD49fhTqlNgLKcyZLMdzRqwACQJve5JPW59n0K3ymCnxXWF+0RbT0bTHO9C8ISSTnPokQR7asqWQRrXn6qk1RsNaevpai0qYFr/APYtiIJMedqLbxST66PfUjuEB190A14nCpHqJ9wpgAtmLc4xNXMQmP7xA9tLnVgJUvMClIJJBkQm5+VMncKgi6B7qFZShBIAgG9hvpWkDpFqWvmVD9nfatOMXiVJSW7tqylwrsQU572SfCAQLaa0D2F7XoxLzmHCClUuOpXnK+8GYSSFXSoggwLa6VfU4LDhRWG2wsgpUoIAUUk3BIEkSNOlaYPh2GYENNtNDkhCUfICaWFsbxxYETXuzpNz9TRQww/Er4dOnShw7cn6jlQPHkPOsltheRaykZhqEk+KLi8dRvREkC8xEDsAcRieHJ/Gu3UdenWg8TwROXwrUSIgGIMEGNNTFV3B9lF4VrO3mViQ4lXeZilKk5hmQUyQUlM+leTVv76up1mM3U6WkvpNx8rfT2gWDcC0gptFiNMpFikjaK8qPGZm1982nNNnED1tkrH7w0PSspvhlsrJvFC4bn5GIe8OWP3T8U5vnWyiokeZH8qvDyqFrECAIMwQeWkDTpW7uNPQafAzI8zXpE5nkquIC5hlqHWP+1JP50M1hheVaSrXYKX+oqd94kzJnXl8tKXhUE7U5SSIWyGfYkRJWRYC0nUIB90GgnsGzaMxi17WEwbXvPwojvZFgTptOulYMK4raBJFzGk/oR7K0FhyYZRDAiw3aE7fxXte/kK3JEyEgaaRFp5A8zULmOaCu7RnfeIs2ynOoK18REiOe9NE9jeIYhClFTWEkSluStZsLLWmyJ/dnyqWrXA6xyUL9JXOIYtKTlWoZj6KQCpRJ2SkXPu3qXGcP4g2wcQMGtLYF1OAZgn8RaBzpT1Om4rbsXx3+ysU41jMNBURmcyy63NswOq2iL+H46VeMd+0bviW+Gtd+rd50FDKNdR6Sjpa2u9TGu5NhHeBTAuZF2N4Lw3EYf7Q68cQUj7xL6g2hkxcFpJCQOSiVTsa84FjVM4lbPC1fasMfEpCyUtsqP4HTqDGwMxub0r4P2Ibzl3EDvlqVmypRkZBNyAkbTsbdKsPEOz61KS9hSMPiECEqEZFpHqOJAgp+UDlXGg3JMwahQbARsezynnO+xTvjylOXDy0nKfVUue8WPaKkwXDmMO0UssoQACcqAASQJ1OpPNRqLs9xtTxLD47nFJHibOih+Ns+sk/DrrTUYZSYtPl0rKYVesNyzDiV/B48rUUOIDSrKSO8z5kGwMwBIMggTFrwROr61NkqaIBN1JJ8K+v7qts3vBgQ7e4ShagtTfiEkG+4g6HSNqrHafELQvu2W1LVIzuFCi2wFn03ijlM5ReBJygzVIq0+sialVPpEHxvaNpPjV4VaFJMLnWMs3sJnSLzF6T4vFrEl5XdAmA0IUsn4gHe0gi4Ubip8fwx7CE5GV4rFOBSmcQ3ErSSJafbUqEsxsmxAJGVV6UcI7LY5boW/hnR/KEpTMhDYzHKgTYVw1CHg2EP4IgXIuZcuCOHJmKYHqyqVR1tHxqycNxgQnxf7Ur4Zwx1S4W0pCEjePEdgINMOI4A5DkQSdgDr7zU1RkY8ymmjqOIbieJgCwPnSF3ioB0jrYmtHV4r/8RZ8nED5qqqP8D4iTZhwjq43/AK62l4Y5M2oKhIsJZDxVO6ordriiFT4h9GkZ7O4wj+415rbt/mqJrs5jwbMEA2/vG/eZUZ+dN30rcwfCftGPFEpUJkTbb6+hSp/tPkspoK0uDE8zEHembPAsbopsgcwtBHxWDUeI7DvOD0sp/ej5pWawVafBPvC8NhwIHwHtalbjhLawgJRABEg+IqJ8xAHlV+w3FWiB6QtuP0qicN7D4hgrlKXAqPRdyEAT+IQdasbbKkABSHUwBMpCxp+IR8KkrspcleJRTB22MsreJbVosfL51JVbwz6QZzJ9sp6+sAPjT3CPpO/156VP4q3teHsPaTml2KFOda0caBGlMgERB3h5++tVvGNfbc/Lyps5gxyoVeCH18Nb0UA3guFcSokTcdRPwJofHuKSqAIHOPzrZeEUlUpNwRGvu18xpRauKpFlIUOcQfmQfhSq9Jqi7UNp17ixNotXxJwgAkQPj1PXyorBrzgnQipvt2G3gfxIj8q1xfF2G0FQUlRGiRYk/kOtI0+lro+WuO1pga2S0D4vxBLCQVXUdEzc8z0FZVO4txIvKzK1vt9eXsrK92npU2+bmQVNXULeXAmzb0/X18KnKDHsB9ijA+NeNL2AAm46d4FyJ10CRblU4yJuo2ETJAAALZveBrvRXzAF7Yg5ZvrIBOlpGXMDJ0nTetF4RKVeKDHhPkqDN9N7iKR8X7aNIBS0O9VESLIHhI9LVWo9ER1ptw/sY/iwHce/lQqFDDs2GggLOn/qP71EK4GBNNFjkxe92iSVd1hkKfeUB4WhIEJTEqFgARtMUi7Yo4i2EnFJLbazYIIKAZUcqignxX9Y+Vdk4VwxnDo7vDtJQDHoi5I3UdVHqTVc7adrMEyhbD0YlarHDohVzpnVo2ZjSVdKRVYnkyqkoXgRD+y/tnhGmxhnQ2wvUO6Jd/6ij6K/MwYtGlWHi/7REBRZwTZxLv4tG09SdVDqIFvSrnPAOxjjpzu/cNm4QLuEHYk3SI536CumcI4Uzh28qEBKT6o1X1USZPmb8qAUSctj3nNXA9OT9JXEdml4x0P8RcU+5EJaR4G0J1y+G5Ek6EdSaueBwQbSENtobSLBIhMe+9B8SxjbABccyhRAS0gStR1gJF1WvNzzqPhHHWXnFNJbcS4kAlDgKVEGwI2ImqFVF9IkjvUbLGWFCSLmfP8ArRrPwoLDRcg+aZnXnzFGE6Hn/tSnPSMpr1kXFOFNYhIzApWm6HEmFoPNJ/KluC7TuMOpw2OASpRhrED+7e5A28DnQ2+EuluQK5X247WYbEOt4JSsuFU5lfxITnjL6SWZTEgwCsTAVYVMyi1zLkJ4l5d7Xofxf2DDupSu/eOz6MattSIW78BB1IgCcZ4uvhRS0hP2hD2YoQVfepXuVQPGgnc3oL9pGE4YxwpAyIASmMGWSM+cwpKkL3TIClEzOtzFciL7rqi8+4p54hMrWoqKUiwBmwIsOXiNI5jhOycB4whlMlola/SVokb5UWgJHL+gFlb42mASmJ5muA4UDaCRKtjHM8hpqJsRXR+AdjnFhp1xSU5rhKkgxuBawm6hArZ06EOIDcRRKnLTFVtzgjgWFEoUkEWmCY2uIvQeN7cYVDhbe7wKBylISFJB6wq/K/LSsnSw8S4iGkBeWRMa7QTNAHtIiJ8MWk5hadJqs8c7RYPFBlhK+8l5sKQUqBymUqEmBuLzTV7sPg9FpUBaCFki2gIVI/I106GK7UIAmExMTmGvLzrZHadBiAm4JHiF41j3VTO13Y9vDsKeZK1JQUhQXCpEgEiI9G1zM3qjpeUiFRBEZZEg6EDXz153FbOnbk9o0QSShMCbqAPu93vFantKgWOUEmB4hH9K405ikqUDBQmBlV6UAzIIBunNIvoIsRamGBx5S9mISFG4CjmbWnUFMKgEW3gQRbSunTqJ7RA+s2kXIkgyAJJBzQR8OtGscQz+gpOaJKZvHMXuOtcpZS84VKS0sRdTUHILkK7vKbXm3hUOoNWHh2KW2QlAUSmCtteZRyqAMNkEg6kWgkg2gV06W0cSPrISr2QfeKlaxmHJujIeY/UXoBpkKEpJgbHW+kcz7qEciTqOhpoppUXIkr1Hptgy1spSoS25+f6GpEuuDUT5X/Q1Si5FxIPMW/Oime0LqLHxjrr76UdABlDb5Y+nEMa2/qH37y4oeBrZSQaQYPtEyuyjkPXT2GnDb9uY5iu8N1w0YKitkSJ1gT9c/dSzFMkbT/XKDzHOmylTpQj6730ohgwWsZX1tAiIiYA1F7yd0nT40nxuHHq76A2sRIMix0I9lWVUT5QT/mH5j30ixwjL5IHLnVVMyWoMSsYlBBEiJEjqDvWVvj1SU+0f5U1lWrxIzFT/AGrBWlvDNqfdhCQEzEjyuRfa3Wij2Ix+KQFYjEIbMSGYKgDAABCSEg2F/Eau3AeFMYdJS02lANzGpPMk3J86Y4nFttIK3FpQgaqUYA9pqM3bmWrZeJ8+cTwTrDimnkFCxqNjyKT6yetWjsh2/Xg0928FOs+qAfGnombZfPTblWftC7Ws40oZwzWcoM98UwY5IGuXmTy03pTwrs6gQp451fhGg/i/F8vOsp03Y+TjvDd1VfP+kf8AEe2GP4jKMOPsuHNiUqOZQ/eXYq8kwOZovgHAWcPBAzL/ABq165fw+yvcOQIAsOlHMqq5KCpnkyGpWZ8DAjzAAEydAJPXkPaYFGIdspw3IiOUmwtyHLpQGAMtuDfwn2A3+YozDQUqSqyVRfkRcEDf+tY3MwcSrcWRiGsQrHIU2pKGiFBzNKRMkpgXKj5TpW7OCZcZ+2Yl5QWtAKi24ptKU+q22EmVQToZJJPlVlewBUkoORSDIIzCCDYzME26ULwrslhGVhwNpzgyIJVlPMFXo+z3igYC9xNUm1jzDexCHhhEF8qKyCPF6UZsyc37wTlB6mrS2NOg+Jv+dCIOhPpbDbpbb8/nWcbxF7HPKwOEJDabYnEg+gN22+azcT59alqGwlVFbtM4pxNPEMUnhzL/AHaPF3zqSAVhPpMtc1HQnkDrBmy9o+E8Pa4eWcQ0kYVtICUj0gdE92de9J31JJnU1TO2v7PEMs/aMEFJLScykFwiQgT3iFn0ViJiQOUEXr+C4jjuJlv7Q0p5lgiRnQ3nVHrHdURJiwO2aajO5jLvKoi/s32VDiAtzvC3/wApBUTCSZzDYAk7ATryp812ZZSFAJX4hB8R2IPzFMOJ8bxyCEs8MJjUlYUkDYDKU/ppQ2E49xQrSFcMTlJAPiy23uVmPOD5V209p25e8a9lux7Knc5SrKBCpUozO2t66MpACeXL2UHw9wgBKUADclQ16DU+Zij/AK1rMzbyBdk5lagE+XlXKMXwJpxalqZJKiVHxuaqM/irpnGX3ktL7pkOLkBKS4EAg6nMRaL+6qi5xDHCT9ha/wD6Z/7a6xmbgIiwHZ5lDqFBkghSTOZzY/xV1gxpEnl+tcvc7X4lJg4JAP8A1j/po3B9t8aVR9kR/wCaf9NCWHeGEY5Al8ewSFNqaWmUKBSRsQqxHSub4/sy2HFhTUmTJlV+tjFNX+2eOSY+yNe1xX5Jpfiu1uLUZOEZB/6i/wDTXbx3m+G/aCr7OtKMlrYDU6AQN+QFTNcCaCchZBRJVF7EwCQZkGAPOK0/4lxe2FZ/mX+lRL7TYwf/AE7XvVXeIveb4T9pYuHsBpGRKfu9AdSmdrn4THKi2uzrLyQVoQopGVKjJMawTqRJOt71WcBx3HuKIRh2bCTIXEHQH62pr9o4gBmbZZ08SCF26pIIzJ+I66k1BYXEW3lNjGz0JAQfRAgKBnTX+IbXvYVGtHhJX4k2CVA3k7A9BsenOhmWMaq6Rh0IIlSFpWog7iyhmHJVj0FVvtL2uWy4prBht5TOYPoJJMgyvIm3eJSfCSJKctwAJpiXXmJqLvGI/eYMZknMkancfxDbz060udNOODpQ+2HErCHRZaEKzhpwek2TZVja/wAaQ/25hHVqbLzbbqVFBnwgqSYIKTBF9026b1UtRT1kT0WHSQumt8Hxd1k+BVuRuK9xjCkGFCJuDqCOYIsR1FLnafYMMxFypxLnw3tW24QHBkVz+vrpTh1ciQcw5j9N/q1cqcozh/HnGdDmTyNKbT/4x6aj/KXHHJtzH1rSHH4s738WYzedqZ4TjLb4kHKr6+r0u4m30A+R/Q1irY2hM1xEWKcBKY5XtvAB89B76yoVg5oIjWsqpeJM3MacV7ZNtAhqHVjr4B5q38h8K5/xR7E45YU+4rINBEfyI0A6m5rZASDlFwNzFz0nQVMFjp/loEobvV+kqapt9M2weBS2IQI58z7d6PbQaEZc6j/LRKCk7j3j9asGBYSVhfJhzM8j7qPYnkfdS1iDEa8ppk2tKeqvOQP1NCTAtG+BUUEKvPKNQefSmSFtqvJR0iR7IuBSBl0a399MGXBy+NKZesIHpGyAgevPkn9Yolt4D0R7Tc+zYUsbWOXxpJxzjTi3U4HBDNiV2UoGzKd1E7GL9BG5AKHsBcxiXY2EG7d9sMmbDMK8Zs44D6PNCT+LmdtNdLf+yriuFXhEMMeBxsfetn0lK9Zz95JO40sLRFDtfs3wf2XuFCXdTiPXz87+r+7y63rkvF+GPYLFKYzHvEkAKbJBUFjwxFwVAgZesVE5LS5FCiwnSO3PaFeNfHDsIrwA/fOC4OU+IW1QkxPNUDze8LwaGGktNiEpHtJ3UeZJuaQ9j+CDCteKO9XBWRtyQDyTPtJJqwBdOSnYSepU3HEnz16FVHk+o08+teIF9QfbHziuIgi8Z4PnRjHiUBS8KgRTLhKbFVKbAvHpkgQgYcXBn31EOGp5minBvyrO8sI30pNzH7V6xPjuEIgyArfTT27UkGCLapT4hy3H61bcaIbVSRP17zzrjTWoMzhWek3l47QfEPCNKDLqTaBTnFYdK03F+ehtSLF8GUkgpc6wofmP0qR9M98ZnoUtbTt5sTZISBFqAxuIABrF4PEJ2SrolX6xSxbTi3m0LSpIUtIMiBE3+E0k0nBsRKhqabC4Mu/Z/DZGQSPEvxn2+iP5Y9pNMq0S5Ule2ihVCieA7l2LGLuN8WRh2wpSkpUVBKAo5QtRkhIP4iAY5muGcFh/E96tPd4pkqdWj0EOuINvSI7lwulCVA+E5jGU2Nk/bdjJcw7OwStZHVRCU/AK99Vvs7jWH0uYbGLLZcQhtvExcZVBQQ8T6SJSmCbgSCoCIRVPmtHUxiAOOJeUpL0YfE3SpwgoQ4d04hP/AC1zqsCDPiA9KnPAeEuYx44XGAoUhIh9RAcRMBtEmz6VGyZM6lKotQnG8AtlYw+PBBA+5xSQVeEaBW7rYtb00TaRYy4x/wCzYdnCYgFxDmZ7MhclCc2Vk4dXoqSAFLym33o9E3CoyP8AjPAsTwlrvGnvtGFzALZcGXKVGApMHwkm2ZMaiQoUjVxV9xJcwq+9AEqZWgd82BqYRHeo/eTpuBQmM4ni20pJfOLwqvCO8JcbVvkcSo5m3BYwSFDVJIvXmB4A5ifvuHBwqQRmbKglbKjJBQ6SlLibGDIUNwdaIOy8GCyK3InjPa5R9NtJHNJI+Bn502wPFmXrAlKvwqsfZaDSjiLGZZbxqDhcVs6U5W3OReSkQCf/ALqLcxvSTH4JxheRxJSrUbhQ2UhQspJ5inJqXXnMS+lpsMYl/RKTKTB+ulOcJxbMMq9fnXPsB2tebSElLbkaFSfF7TvW7vbJ7Ztkf4CfzFUnU0yMyUaaqpxaXd9AzCOv0K9qn4Ptu9PjQyeRyfO9ZWjVJaC2lq3xBcKkGZFeIFZWVUk1pOgUQ2Kysp8SYzwXorO8D4mimKysoO8Aw9imDNZWUBnQsGx8j8qU/sRSCjEuEArKkArN1GQSZOpvfzrKyotRyPzlWm4P5TqSa4jwzx8ZcK/Ee9xF1XPhzBOvIAAcorKyp15HzlD+k/KdDFTYX0k+YrKyqmka8yfBiQSbmtsNfNN9da8rKUesYOkld9Xy/M094Z/disrKVU9MdS9UKoXCaqrKykjgx55E94h/dq8qS4dIOomw+ZrKymU/TE1PUISgaedL27m96yspiwH6TVQ8RrZIrKyiMWOYUjaihpWVlaI+cN/a3/8AMD/0m/mqqbFZWVK/qMpXgTo2F+87OuFfjKCvIVeIoyrhOWfRgWEbUt414mccFXDa8H3YNwjM2kKyfhkAAxsKysoIUV9hRmxK2zdC2HsyDdKsqZTmToqDcTpXQ/2PJAwVhq44T1ICAJ52rKyuM6C/trQPs+HMCe9ImLwUKJE8pA9wqkcPGbhWJzeLu3mu7m/d5ozZJ9Gd41rKyunSsgVhFZWV06YkVlZWV02f/9k="/>
          <p:cNvSpPr>
            <a:spLocks noChangeAspect="1" noChangeArrowheads="1"/>
          </p:cNvSpPr>
          <p:nvPr/>
        </p:nvSpPr>
        <p:spPr bwMode="auto">
          <a:xfrm>
            <a:off x="307975" y="-1524000"/>
            <a:ext cx="671512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1030" name="Picture 6" descr="http://iclub.in.ua/wp-content/uploads/2014/05/internet_bi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036" y="1190625"/>
            <a:ext cx="9609363" cy="501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66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/>
          <p:nvPr/>
        </p:nvSpPr>
        <p:spPr>
          <a:xfrm>
            <a:off x="2286000" y="353695"/>
            <a:ext cx="27432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600" b="0" spc="-15" dirty="0" smtClean="0">
                <a:latin typeface="Calibri Light"/>
                <a:cs typeface="Calibri Light"/>
              </a:rPr>
              <a:t>IP</a:t>
            </a:r>
            <a:r>
              <a:rPr lang="ru-RU" sz="3600" spc="-15" dirty="0">
                <a:latin typeface="Calibri Light"/>
                <a:cs typeface="Calibri Light"/>
              </a:rPr>
              <a:t> </a:t>
            </a:r>
            <a:r>
              <a:rPr lang="ru-RU" sz="3600" spc="-15" dirty="0" smtClean="0">
                <a:latin typeface="Calibri Light"/>
                <a:cs typeface="Calibri Light"/>
              </a:rPr>
              <a:t>и Домены</a:t>
            </a:r>
            <a:endParaRPr sz="3600" dirty="0">
              <a:latin typeface="Calibri Light"/>
              <a:cs typeface="Calibri Light"/>
            </a:endParaRPr>
          </a:p>
        </p:txBody>
      </p:sp>
      <p:sp>
        <p:nvSpPr>
          <p:cNvPr id="5" name="object 3"/>
          <p:cNvSpPr/>
          <p:nvPr/>
        </p:nvSpPr>
        <p:spPr>
          <a:xfrm>
            <a:off x="333375" y="0"/>
            <a:ext cx="1190625" cy="1190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AutoShape 2" descr="data:image/jpeg;base64,/9j/4AAQSkZJRgABAQAAAQABAAD/2wCEAAkGBxMTEhUTExMVFRUXGRcYGRcXFx4XGxgaFx0dGBgYGBsaHiggGBomGxoYITEiJSkrLi4uFx8zODMtNyguLisBCgoKDg0OGhAQGy8mHyYtLi0tLzIvLS8tLS8tLS0tLS0tLS0tLS0tLS0tLS0tLS0tLS0tLS0tLS0tLS0tLS0tLf/AABEIAKIBNwMBIgACEQEDEQH/xAAcAAACAgMBAQAAAAAAAAAAAAAEBQMGAAIHAQj/xABKEAABAwIEAwQHBQUGBAQHAAABAgMRACEEEjFBBVFhBhMicTJCgZGhsfAUI1LB0QdicpLhFTOCotLxFkNzwiSTsuIXNURTVGOU/8QAGgEAAwEBAQEAAAAAAAAAAAAAAgMEAQAFBv/EADERAAIBAwMCBAQFBQEAAAAAAAECAAMRIQQSMUFREyIysRRxofBhgZHB0QUjUuHxFf/aAAwDAQACEQMRAD8ArDmCWhRStKkqGx8J6G+o616GT1/mp/hux/EWE5EPYV5oT904pRSP4bAt/wCBSaix7KWilL3/AIZxYJSlxxK21RrkeTZPk4E+Zr2Kerpvi88qrpaqZAuImDB6/wA1elg/RFNnMOpBhSSDrfccxzHUWrUjz99USUMYo+zn6P8AWvAx7Kakefvr17DrSlKilQCvRUQQFfwnQ0BMcpiz7PFbBB5n40UlBmti3ehMaDIEIO5n20cwOnzqNKKmbFLMKG4dFMsOigsOaZMGgJmxrhMEMoUoTIJAkJEC1yeZqTE4MAZk6WkSDqNQR7q2wzqVJg5QoJKbjUai40vUz60ZfDvAV/hg0kk3h4tAsRiFquTfmAAfeL0OgkGQSD0oxlnMY8z7q1YcCiEKSINpAggnQ1l50Lw74Eq1zC6RrmG/l+tLXlTYJCQCSAOut6JZTBI5WpzhMMlLWfuwtSjuJgTG+m9DcCFkxNgmVKBAbKxYmLEX5+U2nfpS/iZuE5cuW0RBned9b351fe4hICU5YIOUHKOsxr/Skfabh33YXMqSYJ0kHSY5ViuCZzKQItwKLL2SibSRMWkxvNCYXGqah5IBIzJUDuDE6aGctG4dwd0rUTrABmPka1w3DStAUAogkoCQJgbqUfP5URPeda8G4vxfvG0NISpKRBOZRUTGgJNyB16cqVJykJSZESTuDO/MGwGh0miXGSCQdRajMDwVS0heZIBmAZmxjYdKMDtBJA5geIW0kKSlIVIIBgiORzEzPQAClC0TT7iHClNjMSk32n8xQQw1FxMDA8QBrDTR7OEgUaxhY869xisg6115hiPiao8IpV3F6bLZkyajLFNEA4ixeHgVAtqmq2qhU10oxAJipTVRKZPI0zU10rFNBIuPZTBALRWMMaidbPKPfRz6idqFV5UYmXga2unzqJSDy+dFqB/DRvD+FFYzrTCNuav6da4kDmcDeKGsITc6fOsp3jkRAAivKy94V51bjrTLrMPFSEA2WFd2QSCmytDroelcu7R9jXEnvO/LzNvHBW4hPMpHpADcHzirU12dxYaWwpbJbUCJKiqJMykbHW5E31onhGEZw+Ecb7xLqvGDlJEkiAkTEdY5mvHUBTZXv+E9QksLlbRV2O4GgNL7rFqW0gkltxoFGknwkyhWt0EGj2uGNYhsO4VYKVaBUwYsQCbpvsoeZqrcXS0G0JZQUKEZl6GwuCfWkk6xppQXB+K4jB5u6jKu+VQlM7EcjFVruHEkdFbmWTEYItlXfJUhtsZl6gqmyUIMwStVgRO50BqnOdoXi6t0KKc1ihIBRlT4UoCCCClIsJB0mroz2zU6yr7Th2e4RBcKgTmUZ7tDY2cUdxoApW0HmrpAXaACqQBMAHYE32H1ru4k5iXTaMGW3CcVaUB3gSwsjVOZTZN5gXUgbWzSQbAakrZMBVilWigQpKvJQkGqhhl5lNpIKiSYhOhAzSOUxB6E0c/xl1vIhkFJ8RXYFKhOZIUkyFbiVC21HewveKV23BSOessKUU04Bhc7uYiQ2MxGsq0SI33URyQaXdn8SjFjKMqHgnMpInIRYA+I5kAkgC6h4hpeH/AVNZUKSsZs6lBwKBQoqGTKFDw+hbKqCCo+wKjG2I9Ti4jN/giHLsnIvXIbJPly+XlS/uFIVlWkpUNj9XHWlfF8fxPDu5ioKw4IUsIavlBBNoKkqyyMwV7qd8A7b4bGthDqSlwlUJIJOUXSoLAAzZBJE+qdRUwrCMSziSN0QioEpI1BB5GmOEwwU3mvMqIjkLQR7CaaxAmAXkaCUkKGoqZIbUoHLlJ0M2navAivA3tSzGCQhspWQdfq9WLh2LCW4OomBzm/zpQ+rNlkHMLE8x+tG4dFqEi4zDU2OJ4vvVgmSR5wKFxzzmTIVGOR6daOxKVKSEpVlIjeB1qDiLYtF+Zo8WiQxJgXD8HKMyzlbEyed9BWPY4rPh8KBYJFrdY1rVa1KSEzZO1attZUlWVSiCPCnUz+WlBHSHGMSAr2H8jRGBxiUoSkmInYnUk7edTshwx9wAnfOrbpp8qDewsLKeR+G1Gr2i6lPdDOJrQpsBJkkg+7WeXlS9GGAuaNbYqVLO50FcWvOVLCClOUZj7KFw/DFvSvKSJAABAkkxqdEiZJgwBYE2o1bRcWEim7z4aQEpAkaDYdT8fM1hYgY5hKtz+EVf8ADCEp+8fhV9E29kmTHP5aVXsXhQkwDmBuCLSOfSj+KcQKjlBknU8/08qhxLJAFjAAEx9bzR0ma+TBrKoGBFK2qHcbpg4mhliqQZIYAtJFDuHnRryZodbNGDAMAcqLJNgCSdgPlan/AAvs86+fAmE7rVZI/U9BVz4X2daw4keJf4yL/wCEeqPj1oHrqmOsYlFnz0lQ4X2XiFvC+ob/ANf6e/lRmOAqxY33VX8cm8ak6Aan2UpXLm5jGUILCVvHJrKYOYKSFLskzZOtoF586yrF4kbPYy0PMkKSFJJi/wB6pWVQ5WMEaXA99VvG8MWFEaTsDaDy6VccIogamDJI2MWMg21vUqsAhWqY1um0/wCE29xFQoyU+lvlLzvqDn9ZS2OyocQkpcQly5KXFZJE2ySmDYc6Z8F4cyzDSgVOrJlTakqSkgGM1wISCSQZFp2s8VwjWwXyuQocoB19k0zwvCG8pK0jMtOUgDIcusGLyd/dzrqlZbXvCSmxNrTnHHW2HQlnuwWkGUlBLSlLIAU7YkEqiwUlUADrVb4t2OWlXgUQbw299yrUTlUfu1cpJSbejc1fO2WHawTfftlRckpZQo5hnie85wgeLeTlG9cq4IvGNElp5aUqMqSTnQonxEqQuUqMbkTepa2toobQD5CfEIvNFsusrCXW1oUClWUpIKgDJyzGaYMQY0vWnGnfFnSCCkzl08KxJSdiLxytV6wnFsyAl9sJBEnIM6JgqksuEiYGqVCJtQjnZjCYhZLbhGb0kMnOTfxQy4Q4FX1ClJEC1FS1tKqLK339/OJTYXupjPsfwBw8PedbELdTYE/8uVAZRzKCtUG8Kb5Ut4H2axRcP2clBA8XI6+FSTZfkQavmBx5Q6ENwEIhGQG3hsQPL0QeSU1JxztQzhFlCG1qecT3mRCcylG+iR1B+NeijtSQggG+f+wGIqVAFJAGP9yocO7XLYIbxDZbi3okoHmg+Nv/AAyJ9Wn7jbCgMRh0HvIXCGyFNrIGY5cohSyRk2P3kRpCTE8ZW/3gxGGCH0AOs94nNKdFBSTqLGNpGxiQv/iEUvJ75qGsgSoJg+NJkOAQOljMQCNLhU0iVRvQWMbTrFX2tn9xKzgu0GNwDqmnZWEqIWy7sTc5VaonW3hvMGuh8C7SYTGtwlS0upE90SUuApGrUGFqttY7xpVe7dYzDY9lrGtyl0qLRCk5S6lIBK4BPoEhM7zHq1WuG8FbBC3ApUEGAcvlBFwqLzNrc6HU00ZFdhY/v1ldMncROzcOdWU5XZzlKF3TlMLEpCxJGcQoGCRbWjQ3NUfgjmI+xYsPOl3uilppyPGoLGpULkFK0KG9zJNOeA8WcQe6xGZRG9swFon8W/XqahNQA7ZXT0b1FLL06SxJBFwSNR77UY06o78/z/U1uyhtSQQqQfZU4YSKzeIjYYOW6gxOHMfpTINjrUGOebaQVuKypESddbDQV2+bsitnBG8wKnwrUH62M/lWYPi+GcUEIcJUrQZVCfeKZdwmZvWbpuyaZfr686AfZ8XX6HzFNVJH1/WoVtJ1JNcDacVvF6W60xB2FFtkAlK7HnsR+Ve4nu2hnO3M0YaAUMGsymbd4oWnYVWeJ8RMlKTJOp5mjOIcfTdLacylarI+CRsKgwXC1Ze9UBM6Hl+Vb85vAxEy0lJClNLdSCCsAkW5DLBUreBTXEOLX3iZIZWpCkJuhSMtyARe5g36+QPX0qIMqJgAk8gJPwpgQdYg1T0i5xvpUCsOTtViY4I4rWE+dz7hTPDcEbTdXiPWw9w/OiNdVgCgzSm4XhC3DCEk9dAPM1YuG9lG0wp3xnlon/3VYBAECAK8KutIfUO2BiUJpkXJzMICRAAAGnTyG1LcW7AJ0HM/V6nKlq0TAm5VuNJAFhfnNqhbwQkEkrVEZjyuT5DypSDvGPFGIbUucsp0OYiZnXKNo6+6g1YNKZgEqzK8RMnYC/tqwvpgCYH9SDSDF8QSNLm56TII+VXU7yGqQIvxjd4/f/7f6VlDYnElU9QPeLyOWpryrVGJ5r5MYYbEI2lP8JI1MqJjUmm2FcWD4XARPrJ2tumOR51U221i4INgYI3tYexQo5Ljg2BvFjHWb7X1qaqO4l1EqeDLbhcesRmb/lUD75yxp11og8VQYTdKj+JJAAiSSSIsL61UG+JqGyhqdJ0sfYKlw/GwTc++2vzEVK1FG/CWpUYdZW+P8TGLfKkeJCRkaSJUcs3UUpBIKrnTcDaov7JWACod2L3Xlb1EeuoHQcqtrymnUZYyj/8AUotH3tFIPtBqqY/sK2oy3iXUnfvQHJ5StGUgjnlNeHV/pWpdi1x7/wAfvPPqUwWJY5+/vmCPDCpHixCCQBZAU7YDLr4E+dzrSXGcSw8hLLLrqlEJTKkt+ImAkJbGYmSLFV5FS8T7G4tPiQkOka9yoKJ/eS2YXPMZY/Ir9nHCFfbC842pIw4CihQKT3hkNiFCYHiWNwUAb0FH+ntvCte/bj+ISIijceJcsXg8Xh3E5mVLbQlCc6CXCYEqJklcZiqJmBAm1ZilYfEuM4gqLb7B8K0wSU3zNrB9JJlW4IzGDerc3xtJF0LHs8ufn8KgxreEf/vUJJ/FoobWUk5vjX0yVmpqEqIbDqJxWk7bqVQXPeVJlbeGdOKLn2h9YykrAQEtyVBttKZypnWSSbVWTwbvnEurT9zJU4oDMEhMkhUEEafEeVWjjHYfMCcLioP4HYUJ5ZhBH8qjVL/sjFsYhCMQ0C3IK1pUHEBsElalRdIgKgqAuKopauhYhDn8efrO+Gqk7jn5Sz8U7IqCUfZ0hTYR4UiUnxFThsrqo7yIqoq7wOIbUogZkhUpgwSM6iCLWk+QFMezXG3kOrKXFJ7xTilo1SSqSZSbTM31vROH4UpxlQbQtKci0pE50yUlA7sKlaIKpsSLGYqCvq0R9tU5tcduv1xPUo6R2o+KnG6x79O/z/1LHxTHuPtIGcoW5lWpKMohRSldiZzlIyzOu0RVN40eJNKLvfrcSCB3iQAQYBGYRIseo1vVjeVkSwcpWVFEXgJLfhVJJt4ZBAG+2tScdWn7O8mSZ7m4E+mpKN7ejJr5TR6uqKyIcgm2elyBg8z1/E8NCR94iPh3F+IOJAaxjjYmIITBkBX4ZzXPup4nG8QAy/aXlL9lutk3PlYe+q3hMUEq7tKoymDa6rae7lyq64FxQyFItlSJ1iZG+or7SmwAtYH8p8zWZzwSIHgOIY5KgHH3T5/7VPx7ieMiELIB81fO3wp2zw9TihNzT9PBUQM1/KseqitewjKK1CMmcy4SMeTmL7nshP8A6QKsuAViQklbzpPVZq4M8OauAmCNbmhsRw9KgQgwb2NJasGPFpUAQJwztr2sxqXihrFPpA/C4ofI0iwvH+KOqCEYvFqUrQB5cn3GrvxfsWFPuFxYQEhSlaqgJGY+iDBjn7Jp/wAG4Rh2cMFg5EKE+GylQbhSiAo6RECOVVk0QAFFzEiq1rnAg3YNjENL/wDFYt55SknwrWp1De4lSlanTwm/OgePdqTYvrWhRzEN5SVRoCIEJSb3gXB1iSB2p4+47922MqNgAR8qrH9hYlwyGHFE75Fn3kit+Ev5nNvwixqVbiXTso3iMcQ6zkQw24EnvFHOopyqvANri03rrS8IkjLoOQtAGgqg/sm4a41h3kLSUKD5kG0eBH6V0Q2rzK91qELK0sVvIEYFserPnf50ShMWAtQ68TFgR7BWmJxCUpKnHAlI1KjlA8ySBQFWPqMwED0iFrUBqQPrlQrr4m1aAJUmUqkEWIgg9QRrQblklRNgCT5C5rtoE0Ek5iDtHw/iOKeCcO6GMOnKCsLKVEm6j4fEqJgCQLVYMClTbYbWsuKTIzq1UJOUq/ey5Z6zVW4b28RCitEDMiBJJyzCydpy3r3spx17EuqStAKIUQtKSMpmyVHTSetqUq2YmPY+QYlyZxQBg6VmIxB2EdaU8UxndQExm1vsP1191K0l59WUrURmgwIAF7mPKvQo6dmXccCeTqddTRinJEL4jiRfMuTyn8tqR4hydBRTuHShRT6WVWWdjJj4CoSvwnaU7dEz8yKqCBZCa5eBlkiSRvFZRGJOvt63zH/TWU5eIk8xoxw9oxCnAY8/wjl+7R6OEJiA6dFC6AfSjy0oTDpVy578vb1HvpkwlQ25ct/bUFRz3nq0qa9pH/YKjo40q83SU7pOxPI1Ejs27BsyZAmFm8Dw6p5xTtlZ5H4VOhZ5H4VP4zSnwEiH/h9Ykhsbn0gbmee2nuqB7hSgT92rfrsDNjzkVZFPx6pqE4hPXfb30YrOIDaemesrysAZjKoX3vuRv7K9U2uB4rDTMCYEAiI8/hTh19J3V7jUK3BO/wDL9bVp1NTtFfB0DzFJQ6B6nvIvrF6nZU7HoJInZY/Pzqx4HCJy5iAo8o06fxUJiMbMo7opTbaCDzI5VnxVQzv/ADtOOnvFRNpUyd9Mp+Xl8K4x28xYexzoTo0A0I2ySXB/5q113PPsUA399QY7hGHfH32HQsxEqTKh5K9JOmxFD8S5OV9v5jKelSnfafecn7F8POIxKGxMEd4vogAE+9Sgn2107iLYabKUlIOQhIsLgeECesVpwbguHwbiy0hSStKUwSVAJSSRlzGfW3J0FOcrKozJSTpKwJ6AGD7hUGq0tbVatajCyKBbjPU8RiHZT2bu5/ac0wreLZCgXEujNAkpXYSMwgkieumWjMTh1rZypbAUpSSolZMkTeSBGsxFdJZ4UyRJaQeXhH6Ur4jhkNnwNxpc+j1JHOPrne9Og9QVGQbgb3GP1tz+cH+4q7VY27GcuwvZZ0KzzIJvpM/npV24BgFBMG9zMmfWNN8IsWSEp1kRtr0H0aaYLDRrH1Jphq2a1okITkmGcLwgQnrRDrMkEkwJkc63SQIqJ1zlU+SbyzCiLcXiFJKspJzDU68uXnQLBWsgLKkp5JMH2q29nvpi8zOtaJZFUYtJtzboSvAtlrIEJywRAETz051UuK8PkZU2SLADQCrsxMCgsf4R4W85nTTrr9aigo1fDaHqKIqraUbA9nh3iVq0Sc0TuNPjenXduBeYLT3YtkyyTYXzTa50jbrTg4ZB2/L61qq43h2OPeISUQpYUlYXGRINk6TsnY76096hqnJk9KkKIsJZcAsHNFiT5Tb691Guj6n9KA4cMogxmATmjSYvFYcc9mKglHchfdn0s8yE5h6uWT7hUVRrNPUooXTEkUIOnwP50Ni8Ay+tvvrhBKkoJ8KlRAzDeBNutMVQo9apPaDsZi3cUrEs4hABTkDa8wCUlISoAjNrc6C5oHLETqaqGybSy8NaaZR3TJ8CSqBmzZZJUUzrqTrRbCvEdSCNIm/P21Uux3Yd7C4hzEPYhK1OBQUhCTlJUQrMVE3IIt4dzVyBCSa1OMwXGcTRWCaJksJJ55E/nUi1lKTDarAwPCBbaAr8qS8U+3uulOGUhppKJ7xQCitzXJBmBpJi19dKY8MxLpaQXkhDsQtIiAoEgxBIgxOu9EHF7WgtTa17+0rpTmWVOSq5MDedtoAFqtOGwiu6FwmROlgDfTe1QnCIUSdN6mbUUWSsx7wPYfOrqlbeBtxPGp6BUYl8xLjcAEkKABSoSFAwJsLDURGnWlWKSYIHTztb8h7quiXmynxgGfVA1PONAba0k4m+lUBKQlNojUgwJPMyfhWU6hJsY+rRVFusrDoVvOpN+ZrKsHCuHpVC1iRsNjO/srKa2qVDaJTRO43cSBx4XIKjOaIPQD5itXcbB9f+bmonnyIoNpyscV0+vhTfDTtAWq/f6THuIK0lY2nvCNAnr0NQI4k4QYKryr+8V+GMvnNRvKOkGbjcXGo5UNhnum07afrY2pgRAOJviVCefaFnEOkekra2ZR/B/pPvrwFw+urXmr97md8w91Z9qvttvzi/skVi8ZHrAfpfKfblPwofkJRm2TDsNg3DHjUbzEbxly606w/ZZyLuAW3EnRQvf97ntVWHHsos4JjbnY/JXwqVfbNQ0eX7b2vOo6fGlPTqn0+01atJfUfrLtwzgSmSVB2SdPCQLxqArxafGoeLYZwlAUUGL5ouTBBEbJv10qiK7cPHR1Z+Gs8uUD40MO0byj6ZHUyfw3+JoF09S92Ii6mopn0g/rL21ggNSPjyI/Oj2EpH0apDXEHiJLkc7aXEb8po3AcUzHK2tb6gbhlsuRr6SgcqbRqRSqi25jqTluLy34lCCgzsCZ5RQXCVhxtLiCFJUAQReQbjSlfDX8Ri0Ooa7tpSApCkvE94FHTM2keEHnmPlVBwfZrCst5HcQ4MYyQHMIrwh2B6LSmElzKqQUuAmLBSReApVFAIJlJpscztOFSRKchSBYaQbaiNPbFaLTqlUq1uQNDtYDTSufN4YgEsYR8NmFj7Q8QttVpCUy4XW9ZQpMyDEyAHGG4WtQCg60AbgNIMX1AUpZMZri0pIgRcVm03vOuB1jZ5CWzmTvYg/lRWHfBuKr6MGR/zVqSLGyRBHMJSPrpoWjFBGpBHMUzwzaINVbywNvyI3FYpVI8JjwpWYHe8fX+1WRCgoVO3lMoUbhF7rtRpeBojF4M6pvSkAzH19a01bMIhwymWVAsKr+OfcDycqCpBz5iDBFrWmjBiiEwTf5Uqxy1QSkkUCUs5jKlXGJDhHF92nvUZVGxSFbXvryojvki0L5+mbfGqyvFul0BSzcEDaDqP0o9nvAD49fhTqlNgLKcyZLMdzRqwACQJve5JPW59n0K3ymCnxXWF+0RbT0bTHO9C8ISSTnPokQR7asqWQRrXn6qk1RsNaevpai0qYFr/APYtiIJMedqLbxST66PfUjuEB190A14nCpHqJ9wpgAtmLc4xNXMQmP7xA9tLnVgJUvMClIJJBkQm5+VMncKgi6B7qFZShBIAgG9hvpWkDpFqWvmVD9nfatOMXiVJSW7tqylwrsQU572SfCAQLaa0D2F7XoxLzmHCClUuOpXnK+8GYSSFXSoggwLa6VfU4LDhRWG2wsgpUoIAUUk3BIEkSNOlaYPh2GYENNtNDkhCUfICaWFsbxxYETXuzpNz9TRQww/Er4dOnShw7cn6jlQPHkPOsltheRaykZhqEk+KLi8dRvREkC8xEDsAcRieHJ/Gu3UdenWg8TwROXwrUSIgGIMEGNNTFV3B9lF4VrO3mViQ4lXeZilKk5hmQUyQUlM+leTVv76up1mM3U6WkvpNx8rfT2gWDcC0gptFiNMpFikjaK8qPGZm1982nNNnED1tkrH7w0PSspvhlsrJvFC4bn5GIe8OWP3T8U5vnWyiokeZH8qvDyqFrECAIMwQeWkDTpW7uNPQafAzI8zXpE5nkquIC5hlqHWP+1JP50M1hheVaSrXYKX+oqd94kzJnXl8tKXhUE7U5SSIWyGfYkRJWRYC0nUIB90GgnsGzaMxi17WEwbXvPwojvZFgTptOulYMK4raBJFzGk/oR7K0FhyYZRDAiw3aE7fxXte/kK3JEyEgaaRFp5A8zULmOaCu7RnfeIs2ynOoK18REiOe9NE9jeIYhClFTWEkSluStZsLLWmyJ/dnyqWrXA6xyUL9JXOIYtKTlWoZj6KQCpRJ2SkXPu3qXGcP4g2wcQMGtLYF1OAZgn8RaBzpT1Om4rbsXx3+ysU41jMNBURmcyy63NswOq2iL+H46VeMd+0bviW+Gtd+rd50FDKNdR6Sjpa2u9TGu5NhHeBTAuZF2N4Lw3EYf7Q68cQUj7xL6g2hkxcFpJCQOSiVTsa84FjVM4lbPC1fasMfEpCyUtsqP4HTqDGwMxub0r4P2Ibzl3EDvlqVmypRkZBNyAkbTsbdKsPEOz61KS9hSMPiECEqEZFpHqOJAgp+UDlXGg3JMwahQbARsezynnO+xTvjylOXDy0nKfVUue8WPaKkwXDmMO0UssoQACcqAASQJ1OpPNRqLs9xtTxLD47nFJHibOih+Ns+sk/DrrTUYZSYtPl0rKYVesNyzDiV/B48rUUOIDSrKSO8z5kGwMwBIMggTFrwROr61NkqaIBN1JJ8K+v7qts3vBgQ7e4ShagtTfiEkG+4g6HSNqrHafELQvu2W1LVIzuFCi2wFn03ijlM5ReBJygzVIq0+sialVPpEHxvaNpPjV4VaFJMLnWMs3sJnSLzF6T4vFrEl5XdAmA0IUsn4gHe0gi4Ubip8fwx7CE5GV4rFOBSmcQ3ErSSJafbUqEsxsmxAJGVV6UcI7LY5boW/hnR/KEpTMhDYzHKgTYVw1CHg2EP4IgXIuZcuCOHJmKYHqyqVR1tHxqycNxgQnxf7Ur4Zwx1S4W0pCEjePEdgINMOI4A5DkQSdgDr7zU1RkY8ymmjqOIbieJgCwPnSF3ioB0jrYmtHV4r/8RZ8nED5qqqP8D4iTZhwjq43/AK62l4Y5M2oKhIsJZDxVO6ordriiFT4h9GkZ7O4wj+415rbt/mqJrs5jwbMEA2/vG/eZUZ+dN30rcwfCftGPFEpUJkTbb6+hSp/tPkspoK0uDE8zEHembPAsbopsgcwtBHxWDUeI7DvOD0sp/ej5pWawVafBPvC8NhwIHwHtalbjhLawgJRABEg+IqJ8xAHlV+w3FWiB6QtuP0qicN7D4hgrlKXAqPRdyEAT+IQdasbbKkABSHUwBMpCxp+IR8KkrspcleJRTB22MsreJbVosfL51JVbwz6QZzJ9sp6+sAPjT3CPpO/156VP4q3teHsPaTml2KFOda0caBGlMgERB3h5++tVvGNfbc/Lyps5gxyoVeCH18Nb0UA3guFcSokTcdRPwJofHuKSqAIHOPzrZeEUlUpNwRGvu18xpRauKpFlIUOcQfmQfhSq9Jqi7UNp17ixNotXxJwgAkQPj1PXyorBrzgnQipvt2G3gfxIj8q1xfF2G0FQUlRGiRYk/kOtI0+lro+WuO1pga2S0D4vxBLCQVXUdEzc8z0FZVO4txIvKzK1vt9eXsrK92npU2+bmQVNXULeXAmzb0/X18KnKDHsB9ijA+NeNL2AAm46d4FyJ10CRblU4yJuo2ETJAAALZveBrvRXzAF7Yg5ZvrIBOlpGXMDJ0nTetF4RKVeKDHhPkqDN9N7iKR8X7aNIBS0O9VESLIHhI9LVWo9ER1ptw/sY/iwHce/lQqFDDs2GggLOn/qP71EK4GBNNFjkxe92iSVd1hkKfeUB4WhIEJTEqFgARtMUi7Yo4i2EnFJLbazYIIKAZUcqignxX9Y+Vdk4VwxnDo7vDtJQDHoi5I3UdVHqTVc7adrMEyhbD0YlarHDohVzpnVo2ZjSVdKRVYnkyqkoXgRD+y/tnhGmxhnQ2wvUO6Jd/6ij6K/MwYtGlWHi/7REBRZwTZxLv4tG09SdVDqIFvSrnPAOxjjpzu/cNm4QLuEHYk3SI536CumcI4Uzh28qEBKT6o1X1USZPmb8qAUSctj3nNXA9OT9JXEdml4x0P8RcU+5EJaR4G0J1y+G5Ek6EdSaueBwQbSENtobSLBIhMe+9B8SxjbABccyhRAS0gStR1gJF1WvNzzqPhHHWXnFNJbcS4kAlDgKVEGwI2ImqFVF9IkjvUbLGWFCSLmfP8ArRrPwoLDRcg+aZnXnzFGE6Hn/tSnPSMpr1kXFOFNYhIzApWm6HEmFoPNJ/KluC7TuMOpw2OASpRhrED+7e5A28DnQ2+EuluQK5X247WYbEOt4JSsuFU5lfxITnjL6SWZTEgwCsTAVYVMyi1zLkJ4l5d7Xofxf2DDupSu/eOz6MattSIW78BB1IgCcZ4uvhRS0hP2hD2YoQVfepXuVQPGgnc3oL9pGE4YxwpAyIASmMGWSM+cwpKkL3TIClEzOtzFciL7rqi8+4p54hMrWoqKUiwBmwIsOXiNI5jhOycB4whlMlola/SVokb5UWgJHL+gFlb42mASmJ5muA4UDaCRKtjHM8hpqJsRXR+AdjnFhp1xSU5rhKkgxuBawm6hArZ06EOIDcRRKnLTFVtzgjgWFEoUkEWmCY2uIvQeN7cYVDhbe7wKBylISFJB6wq/K/LSsnSw8S4iGkBeWRMa7QTNAHtIiJ8MWk5hadJqs8c7RYPFBlhK+8l5sKQUqBymUqEmBuLzTV7sPg9FpUBaCFki2gIVI/I106GK7UIAmExMTmGvLzrZHadBiAm4JHiF41j3VTO13Y9vDsKeZK1JQUhQXCpEgEiI9G1zM3qjpeUiFRBEZZEg6EDXz153FbOnbk9o0QSShMCbqAPu93vFantKgWOUEmB4hH9K405ikqUDBQmBlV6UAzIIBunNIvoIsRamGBx5S9mISFG4CjmbWnUFMKgEW3gQRbSunTqJ7RA+s2kXIkgyAJJBzQR8OtGscQz+gpOaJKZvHMXuOtcpZS84VKS0sRdTUHILkK7vKbXm3hUOoNWHh2KW2QlAUSmCtteZRyqAMNkEg6kWgkg2gV06W0cSPrISr2QfeKlaxmHJujIeY/UXoBpkKEpJgbHW+kcz7qEciTqOhpoppUXIkr1Hptgy1spSoS25+f6GpEuuDUT5X/Q1Si5FxIPMW/Oime0LqLHxjrr76UdABlDb5Y+nEMa2/qH37y4oeBrZSQaQYPtEyuyjkPXT2GnDb9uY5iu8N1w0YKitkSJ1gT9c/dSzFMkbT/XKDzHOmylTpQj6730ohgwWsZX1tAiIiYA1F7yd0nT40nxuHHq76A2sRIMix0I9lWVUT5QT/mH5j30ixwjL5IHLnVVMyWoMSsYlBBEiJEjqDvWVvj1SU+0f5U1lWrxIzFT/AGrBWlvDNqfdhCQEzEjyuRfa3Wij2Ix+KQFYjEIbMSGYKgDAABCSEg2F/Eau3AeFMYdJS02lANzGpPMk3J86Y4nFttIK3FpQgaqUYA9pqM3bmWrZeJ8+cTwTrDimnkFCxqNjyKT6yetWjsh2/Xg0928FOs+qAfGnombZfPTblWftC7Ws40oZwzWcoM98UwY5IGuXmTy03pTwrs6gQp451fhGg/i/F8vOsp03Y+TjvDd1VfP+kf8AEe2GP4jKMOPsuHNiUqOZQ/eXYq8kwOZovgHAWcPBAzL/ABq165fw+yvcOQIAsOlHMqq5KCpnkyGpWZ8DAjzAAEydAJPXkPaYFGIdspw3IiOUmwtyHLpQGAMtuDfwn2A3+YozDQUqSqyVRfkRcEDf+tY3MwcSrcWRiGsQrHIU2pKGiFBzNKRMkpgXKj5TpW7OCZcZ+2Yl5QWtAKi24ptKU+q22EmVQToZJJPlVlewBUkoORSDIIzCCDYzME26ULwrslhGVhwNpzgyIJVlPMFXo+z3igYC9xNUm1jzDexCHhhEF8qKyCPF6UZsyc37wTlB6mrS2NOg+Jv+dCIOhPpbDbpbb8/nWcbxF7HPKwOEJDabYnEg+gN22+azcT59alqGwlVFbtM4pxNPEMUnhzL/AHaPF3zqSAVhPpMtc1HQnkDrBmy9o+E8Pa4eWcQ0kYVtICUj0gdE92de9J31JJnU1TO2v7PEMs/aMEFJLScykFwiQgT3iFn0ViJiQOUEXr+C4jjuJlv7Q0p5lgiRnQ3nVHrHdURJiwO2aajO5jLvKoi/s32VDiAtzvC3/wApBUTCSZzDYAk7ATryp812ZZSFAJX4hB8R2IPzFMOJ8bxyCEs8MJjUlYUkDYDKU/ppQ2E49xQrSFcMTlJAPiy23uVmPOD5V209p25e8a9lux7Knc5SrKBCpUozO2t66MpACeXL2UHw9wgBKUADclQ16DU+Zij/AK1rMzbyBdk5lagE+XlXKMXwJpxalqZJKiVHxuaqM/irpnGX3ktL7pkOLkBKS4EAg6nMRaL+6qi5xDHCT9ha/wD6Z/7a6xmbgIiwHZ5lDqFBkghSTOZzY/xV1gxpEnl+tcvc7X4lJg4JAP8A1j/po3B9t8aVR9kR/wCaf9NCWHeGEY5Al8ewSFNqaWmUKBSRsQqxHSub4/sy2HFhTUmTJlV+tjFNX+2eOSY+yNe1xX5Jpfiu1uLUZOEZB/6i/wDTXbx3m+G/aCr7OtKMlrYDU6AQN+QFTNcCaCchZBRJVF7EwCQZkGAPOK0/4lxe2FZ/mX+lRL7TYwf/AE7XvVXeIveb4T9pYuHsBpGRKfu9AdSmdrn4THKi2uzrLyQVoQopGVKjJMawTqRJOt71WcBx3HuKIRh2bCTIXEHQH62pr9o4gBmbZZ08SCF26pIIzJ+I66k1BYXEW3lNjGz0JAQfRAgKBnTX+IbXvYVGtHhJX4k2CVA3k7A9BsenOhmWMaq6Rh0IIlSFpWog7iyhmHJVj0FVvtL2uWy4prBht5TOYPoJJMgyvIm3eJSfCSJKctwAJpiXXmJqLvGI/eYMZknMkancfxDbz060udNOODpQ+2HErCHRZaEKzhpwek2TZVja/wAaQ/25hHVqbLzbbqVFBnwgqSYIKTBF9026b1UtRT1kT0WHSQumt8Hxd1k+BVuRuK9xjCkGFCJuDqCOYIsR1FLnafYMMxFypxLnw3tW24QHBkVz+vrpTh1ciQcw5j9N/q1cqcozh/HnGdDmTyNKbT/4x6aj/KXHHJtzH1rSHH4s738WYzedqZ4TjLb4kHKr6+r0u4m30A+R/Q1irY2hM1xEWKcBKY5XtvAB89B76yoVg5oIjWsqpeJM3MacV7ZNtAhqHVjr4B5q38h8K5/xR7E45YU+4rINBEfyI0A6m5rZASDlFwNzFz0nQVMFjp/loEobvV+kqapt9M2weBS2IQI58z7d6PbQaEZc6j/LRKCk7j3j9asGBYSVhfJhzM8j7qPYnkfdS1iDEa8ppk2tKeqvOQP1NCTAtG+BUUEKvPKNQefSmSFtqvJR0iR7IuBSBl0a399MGXBy+NKZesIHpGyAgevPkn9Yolt4D0R7Tc+zYUsbWOXxpJxzjTi3U4HBDNiV2UoGzKd1E7GL9BG5AKHsBcxiXY2EG7d9sMmbDMK8Zs44D6PNCT+LmdtNdLf+yriuFXhEMMeBxsfetn0lK9Zz95JO40sLRFDtfs3wf2XuFCXdTiPXz87+r+7y63rkvF+GPYLFKYzHvEkAKbJBUFjwxFwVAgZesVE5LS5FCiwnSO3PaFeNfHDsIrwA/fOC4OU+IW1QkxPNUDze8LwaGGktNiEpHtJ3UeZJuaQ9j+CDCteKO9XBWRtyQDyTPtJJqwBdOSnYSepU3HEnz16FVHk+o08+teIF9QfbHziuIgi8Z4PnRjHiUBS8KgRTLhKbFVKbAvHpkgQgYcXBn31EOGp5minBvyrO8sI30pNzH7V6xPjuEIgyArfTT27UkGCLapT4hy3H61bcaIbVSRP17zzrjTWoMzhWek3l47QfEPCNKDLqTaBTnFYdK03F+ehtSLF8GUkgpc6wofmP0qR9M98ZnoUtbTt5sTZISBFqAxuIABrF4PEJ2SrolX6xSxbTi3m0LSpIUtIMiBE3+E0k0nBsRKhqabC4Mu/Z/DZGQSPEvxn2+iP5Y9pNMq0S5Ule2ihVCieA7l2LGLuN8WRh2wpSkpUVBKAo5QtRkhIP4iAY5muGcFh/E96tPd4pkqdWj0EOuINvSI7lwulCVA+E5jGU2Nk/bdjJcw7OwStZHVRCU/AK99Vvs7jWH0uYbGLLZcQhtvExcZVBQQ8T6SJSmCbgSCoCIRVPmtHUxiAOOJeUpL0YfE3SpwgoQ4d04hP/AC1zqsCDPiA9KnPAeEuYx44XGAoUhIh9RAcRMBtEmz6VGyZM6lKotQnG8AtlYw+PBBA+5xSQVeEaBW7rYtb00TaRYy4x/wCzYdnCYgFxDmZ7MhclCc2Vk4dXoqSAFLym33o9E3CoyP8AjPAsTwlrvGnvtGFzALZcGXKVGApMHwkm2ZMaiQoUjVxV9xJcwq+9AEqZWgd82BqYRHeo/eTpuBQmM4ni20pJfOLwqvCO8JcbVvkcSo5m3BYwSFDVJIvXmB4A5ifvuHBwqQRmbKglbKjJBQ6SlLibGDIUNwdaIOy8GCyK3InjPa5R9NtJHNJI+Bn502wPFmXrAlKvwqsfZaDSjiLGZZbxqDhcVs6U5W3OReSkQCf/ALqLcxvSTH4JxheRxJSrUbhQ2UhQspJ5inJqXXnMS+lpsMYl/RKTKTB+ulOcJxbMMq9fnXPsB2tebSElLbkaFSfF7TvW7vbJ7Ztkf4CfzFUnU0yMyUaaqpxaXd9AzCOv0K9qn4Ptu9PjQyeRyfO9ZWjVJaC2lq3xBcKkGZFeIFZWVUk1pOgUQ2Kysp8SYzwXorO8D4mimKysoO8Aw9imDNZWUBnQsGx8j8qU/sRSCjEuEArKkArN1GQSZOpvfzrKyotRyPzlWm4P5TqSa4jwzx8ZcK/Ee9xF1XPhzBOvIAAcorKyp15HzlD+k/KdDFTYX0k+YrKyqmka8yfBiQSbmtsNfNN9da8rKUesYOkld9Xy/M094Z/disrKVU9MdS9UKoXCaqrKykjgx55E94h/dq8qS4dIOomw+ZrKymU/TE1PUISgaedL27m96yspiwH6TVQ8RrZIrKyiMWOYUjaihpWVlaI+cN/a3/8AMD/0m/mqqbFZWVK/qMpXgTo2F+87OuFfjKCvIVeIoyrhOWfRgWEbUt414mccFXDa8H3YNwjM2kKyfhkAAxsKysoIUV9hRmxK2zdC2HsyDdKsqZTmToqDcTpXQ/2PJAwVhq44T1ICAJ52rKyuM6C/trQPs+HMCe9ImLwUKJE8pA9wqkcPGbhWJzeLu3mu7m/d5ozZJ9Gd41rKyunSsgVhFZWV06YkVlZWV02f/9k="/>
          <p:cNvSpPr>
            <a:spLocks noChangeAspect="1" noChangeArrowheads="1"/>
          </p:cNvSpPr>
          <p:nvPr/>
        </p:nvSpPr>
        <p:spPr bwMode="auto">
          <a:xfrm>
            <a:off x="155575" y="-1676400"/>
            <a:ext cx="671512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1" name="AutoShape 4" descr="data:image/jpeg;base64,/9j/4AAQSkZJRgABAQAAAQABAAD/2wCEAAkGBxMTEhUTExMVFRUXGRcYGRcXFx4XGxgaFx0dGBgYGBsaHiggGBomGxoYITEiJSkrLi4uFx8zODMtNyguLisBCgoKDg0OGhAQGy8mHyYtLi0tLzIvLS8tLS8tLS0tLS0tLS0tLS0tLS0tLS0tLS0tLS0tLS0tLS0tLS0tLS0tLf/AABEIAKIBNwMBIgACEQEDEQH/xAAcAAACAgMBAQAAAAAAAAAAAAAEBQMGAAIHAQj/xABKEAABAwIEAwQHBQUGBAQHAAABAgMRACEEEjFBBVFhBhMicTJCgZGhsfAUI1LB0QdicpLhFTOCotLxFkNzwiSTsuIXNURTVGOU/8QAGgEAAwEBAQEAAAAAAAAAAAAAAgMEAQAFBv/EADERAAIBAwMCBAQFBQEAAAAAAAECAAMRIQQSMUFREyIysRRxofBhgZHB0QUjUuHxFf/aAAwDAQACEQMRAD8ArDmCWhRStKkqGx8J6G+o616GT1/mp/hux/EWE5EPYV5oT904pRSP4bAt/wCBSaix7KWilL3/AIZxYJSlxxK21RrkeTZPk4E+Zr2Kerpvi88qrpaqZAuImDB6/wA1elg/RFNnMOpBhSSDrfccxzHUWrUjz99USUMYo+zn6P8AWvAx7Kakefvr17DrSlKilQCvRUQQFfwnQ0BMcpiz7PFbBB5n40UlBmti3ehMaDIEIO5n20cwOnzqNKKmbFLMKG4dFMsOigsOaZMGgJmxrhMEMoUoTIJAkJEC1yeZqTE4MAZk6WkSDqNQR7q2wzqVJg5QoJKbjUai40vUz60ZfDvAV/hg0kk3h4tAsRiFquTfmAAfeL0OgkGQSD0oxlnMY8z7q1YcCiEKSINpAggnQ1l50Lw74Eq1zC6RrmG/l+tLXlTYJCQCSAOut6JZTBI5WpzhMMlLWfuwtSjuJgTG+m9DcCFkxNgmVKBAbKxYmLEX5+U2nfpS/iZuE5cuW0RBned9b351fe4hICU5YIOUHKOsxr/Skfabh33YXMqSYJ0kHSY5ViuCZzKQItwKLL2SibSRMWkxvNCYXGqah5IBIzJUDuDE6aGctG4dwd0rUTrABmPka1w3DStAUAogkoCQJgbqUfP5URPeda8G4vxfvG0NISpKRBOZRUTGgJNyB16cqVJykJSZESTuDO/MGwGh0miXGSCQdRajMDwVS0heZIBmAZmxjYdKMDtBJA5geIW0kKSlIVIIBgiORzEzPQAClC0TT7iHClNjMSk32n8xQQw1FxMDA8QBrDTR7OEgUaxhY869xisg6115hiPiao8IpV3F6bLZkyajLFNEA4ixeHgVAtqmq2qhU10oxAJipTVRKZPI0zU10rFNBIuPZTBALRWMMaidbPKPfRz6idqFV5UYmXga2unzqJSDy+dFqB/DRvD+FFYzrTCNuav6da4kDmcDeKGsITc6fOsp3jkRAAivKy94V51bjrTLrMPFSEA2WFd2QSCmytDroelcu7R9jXEnvO/LzNvHBW4hPMpHpADcHzirU12dxYaWwpbJbUCJKiqJMykbHW5E31onhGEZw+Ecb7xLqvGDlJEkiAkTEdY5mvHUBTZXv+E9QksLlbRV2O4GgNL7rFqW0gkltxoFGknwkyhWt0EGj2uGNYhsO4VYKVaBUwYsQCbpvsoeZqrcXS0G0JZQUKEZl6GwuCfWkk6xppQXB+K4jB5u6jKu+VQlM7EcjFVruHEkdFbmWTEYItlXfJUhtsZl6gqmyUIMwStVgRO50BqnOdoXi6t0KKc1ihIBRlT4UoCCCClIsJB0mroz2zU6yr7Th2e4RBcKgTmUZ7tDY2cUdxoApW0HmrpAXaACqQBMAHYE32H1ru4k5iXTaMGW3CcVaUB3gSwsjVOZTZN5gXUgbWzSQbAakrZMBVilWigQpKvJQkGqhhl5lNpIKiSYhOhAzSOUxB6E0c/xl1vIhkFJ8RXYFKhOZIUkyFbiVC21HewveKV23BSOessKUU04Bhc7uYiQ2MxGsq0SI33URyQaXdn8SjFjKMqHgnMpInIRYA+I5kAkgC6h4hpeH/AVNZUKSsZs6lBwKBQoqGTKFDw+hbKqCCo+wKjG2I9Ti4jN/giHLsnIvXIbJPly+XlS/uFIVlWkpUNj9XHWlfF8fxPDu5ioKw4IUsIavlBBNoKkqyyMwV7qd8A7b4bGthDqSlwlUJIJOUXSoLAAzZBJE+qdRUwrCMSziSN0QioEpI1BB5GmOEwwU3mvMqIjkLQR7CaaxAmAXkaCUkKGoqZIbUoHLlJ0M2navAivA3tSzGCQhspWQdfq9WLh2LCW4OomBzm/zpQ+rNlkHMLE8x+tG4dFqEi4zDU2OJ4vvVgmSR5wKFxzzmTIVGOR6daOxKVKSEpVlIjeB1qDiLYtF+Zo8WiQxJgXD8HKMyzlbEyed9BWPY4rPh8KBYJFrdY1rVa1KSEzZO1attZUlWVSiCPCnUz+WlBHSHGMSAr2H8jRGBxiUoSkmInYnUk7edTshwx9wAnfOrbpp8qDewsLKeR+G1Gr2i6lPdDOJrQpsBJkkg+7WeXlS9GGAuaNbYqVLO50FcWvOVLCClOUZj7KFw/DFvSvKSJAABAkkxqdEiZJgwBYE2o1bRcWEim7z4aQEpAkaDYdT8fM1hYgY5hKtz+EVf8ADCEp+8fhV9E29kmTHP5aVXsXhQkwDmBuCLSOfSj+KcQKjlBknU8/08qhxLJAFjAAEx9bzR0ma+TBrKoGBFK2qHcbpg4mhliqQZIYAtJFDuHnRryZodbNGDAMAcqLJNgCSdgPlan/AAvs86+fAmE7rVZI/U9BVz4X2daw4keJf4yL/wCEeqPj1oHrqmOsYlFnz0lQ4X2XiFvC+ob/ANf6e/lRmOAqxY33VX8cm8ak6Aan2UpXLm5jGUILCVvHJrKYOYKSFLskzZOtoF586yrF4kbPYy0PMkKSFJJi/wB6pWVQ5WMEaXA99VvG8MWFEaTsDaDy6VccIogamDJI2MWMg21vUqsAhWqY1um0/wCE29xFQoyU+lvlLzvqDn9ZS2OyocQkpcQly5KXFZJE2ySmDYc6Z8F4cyzDSgVOrJlTakqSkgGM1wISCSQZFp2s8VwjWwXyuQocoB19k0zwvCG8pK0jMtOUgDIcusGLyd/dzrqlZbXvCSmxNrTnHHW2HQlnuwWkGUlBLSlLIAU7YkEqiwUlUADrVb4t2OWlXgUQbw299yrUTlUfu1cpJSbejc1fO2WHawTfftlRckpZQo5hnie85wgeLeTlG9cq4IvGNElp5aUqMqSTnQonxEqQuUqMbkTepa2toobQD5CfEIvNFsusrCXW1oUClWUpIKgDJyzGaYMQY0vWnGnfFnSCCkzl08KxJSdiLxytV6wnFsyAl9sJBEnIM6JgqksuEiYGqVCJtQjnZjCYhZLbhGb0kMnOTfxQy4Q4FX1ClJEC1FS1tKqLK339/OJTYXupjPsfwBw8PedbELdTYE/8uVAZRzKCtUG8Kb5Ut4H2axRcP2clBA8XI6+FSTZfkQavmBx5Q6ENwEIhGQG3hsQPL0QeSU1JxztQzhFlCG1qecT3mRCcylG+iR1B+NeijtSQggG+f+wGIqVAFJAGP9yocO7XLYIbxDZbi3okoHmg+Nv/AAyJ9Wn7jbCgMRh0HvIXCGyFNrIGY5cohSyRk2P3kRpCTE8ZW/3gxGGCH0AOs94nNKdFBSTqLGNpGxiQv/iEUvJ75qGsgSoJg+NJkOAQOljMQCNLhU0iVRvQWMbTrFX2tn9xKzgu0GNwDqmnZWEqIWy7sTc5VaonW3hvMGuh8C7SYTGtwlS0upE90SUuApGrUGFqttY7xpVe7dYzDY9lrGtyl0qLRCk5S6lIBK4BPoEhM7zHq1WuG8FbBC3ApUEGAcvlBFwqLzNrc6HU00ZFdhY/v1ldMncROzcOdWU5XZzlKF3TlMLEpCxJGcQoGCRbWjQ3NUfgjmI+xYsPOl3uilppyPGoLGpULkFK0KG9zJNOeA8WcQe6xGZRG9swFon8W/XqahNQA7ZXT0b1FLL06SxJBFwSNR77UY06o78/z/U1uyhtSQQqQfZU4YSKzeIjYYOW6gxOHMfpTINjrUGOebaQVuKypESddbDQV2+bsitnBG8wKnwrUH62M/lWYPi+GcUEIcJUrQZVCfeKZdwmZvWbpuyaZfr686AfZ8XX6HzFNVJH1/WoVtJ1JNcDacVvF6W60xB2FFtkAlK7HnsR+Ve4nu2hnO3M0YaAUMGsymbd4oWnYVWeJ8RMlKTJOp5mjOIcfTdLacylarI+CRsKgwXC1Ze9UBM6Hl+Vb85vAxEy0lJClNLdSCCsAkW5DLBUreBTXEOLX3iZIZWpCkJuhSMtyARe5g36+QPX0qIMqJgAk8gJPwpgQdYg1T0i5xvpUCsOTtViY4I4rWE+dz7hTPDcEbTdXiPWw9w/OiNdVgCgzSm4XhC3DCEk9dAPM1YuG9lG0wp3xnlon/3VYBAECAK8KutIfUO2BiUJpkXJzMICRAAAGnTyG1LcW7AJ0HM/V6nKlq0TAm5VuNJAFhfnNqhbwQkEkrVEZjyuT5DypSDvGPFGIbUucsp0OYiZnXKNo6+6g1YNKZgEqzK8RMnYC/tqwvpgCYH9SDSDF8QSNLm56TII+VXU7yGqQIvxjd4/f/7f6VlDYnElU9QPeLyOWpryrVGJ5r5MYYbEI2lP8JI1MqJjUmm2FcWD4XARPrJ2tumOR51U221i4INgYI3tYexQo5Ljg2BvFjHWb7X1qaqO4l1EqeDLbhcesRmb/lUD75yxp11og8VQYTdKj+JJAAiSSSIsL61UG+JqGyhqdJ0sfYKlw/GwTc++2vzEVK1FG/CWpUYdZW+P8TGLfKkeJCRkaSJUcs3UUpBIKrnTcDaov7JWACod2L3Xlb1EeuoHQcqtrymnUZYyj/8AUotH3tFIPtBqqY/sK2oy3iXUnfvQHJ5StGUgjnlNeHV/pWpdi1x7/wAfvPPqUwWJY5+/vmCPDCpHixCCQBZAU7YDLr4E+dzrSXGcSw8hLLLrqlEJTKkt+ImAkJbGYmSLFV5FS8T7G4tPiQkOka9yoKJ/eS2YXPMZY/Ir9nHCFfbC842pIw4CihQKT3hkNiFCYHiWNwUAb0FH+ntvCte/bj+ISIijceJcsXg8Xh3E5mVLbQlCc6CXCYEqJklcZiqJmBAm1ZilYfEuM4gqLb7B8K0wSU3zNrB9JJlW4IzGDerc3xtJF0LHs8ufn8KgxreEf/vUJJ/FoobWUk5vjX0yVmpqEqIbDqJxWk7bqVQXPeVJlbeGdOKLn2h9YykrAQEtyVBttKZypnWSSbVWTwbvnEurT9zJU4oDMEhMkhUEEafEeVWjjHYfMCcLioP4HYUJ5ZhBH8qjVL/sjFsYhCMQ0C3IK1pUHEBsElalRdIgKgqAuKopauhYhDn8efrO+Gqk7jn5Sz8U7IqCUfZ0hTYR4UiUnxFThsrqo7yIqoq7wOIbUogZkhUpgwSM6iCLWk+QFMezXG3kOrKXFJ7xTilo1SSqSZSbTM31vROH4UpxlQbQtKci0pE50yUlA7sKlaIKpsSLGYqCvq0R9tU5tcduv1xPUo6R2o+KnG6x79O/z/1LHxTHuPtIGcoW5lWpKMohRSldiZzlIyzOu0RVN40eJNKLvfrcSCB3iQAQYBGYRIseo1vVjeVkSwcpWVFEXgJLfhVJJt4ZBAG+2tScdWn7O8mSZ7m4E+mpKN7ejJr5TR6uqKyIcgm2elyBg8z1/E8NCR94iPh3F+IOJAaxjjYmIITBkBX4ZzXPup4nG8QAy/aXlL9lutk3PlYe+q3hMUEq7tKoymDa6rae7lyq64FxQyFItlSJ1iZG+or7SmwAtYH8p8zWZzwSIHgOIY5KgHH3T5/7VPx7ieMiELIB81fO3wp2zw9TihNzT9PBUQM1/KseqitewjKK1CMmcy4SMeTmL7nshP8A6QKsuAViQklbzpPVZq4M8OauAmCNbmhsRw9KgQgwb2NJasGPFpUAQJwztr2sxqXihrFPpA/C4ofI0iwvH+KOqCEYvFqUrQB5cn3GrvxfsWFPuFxYQEhSlaqgJGY+iDBjn7Jp/wAG4Rh2cMFg5EKE+GylQbhSiAo6RECOVVk0QAFFzEiq1rnAg3YNjENL/wDFYt55SknwrWp1De4lSlanTwm/OgePdqTYvrWhRzEN5SVRoCIEJSb3gXB1iSB2p4+47922MqNgAR8qrH9hYlwyGHFE75Fn3kit+Ev5nNvwixqVbiXTso3iMcQ6zkQw24EnvFHOopyqvANri03rrS8IkjLoOQtAGgqg/sm4a41h3kLSUKD5kG0eBH6V0Q2rzK91qELK0sVvIEYFserPnf50ShMWAtQ68TFgR7BWmJxCUpKnHAlI1KjlA8ySBQFWPqMwED0iFrUBqQPrlQrr4m1aAJUmUqkEWIgg9QRrQblklRNgCT5C5rtoE0Ek5iDtHw/iOKeCcO6GMOnKCsLKVEm6j4fEqJgCQLVYMClTbYbWsuKTIzq1UJOUq/ey5Z6zVW4b28RCitEDMiBJJyzCydpy3r3spx17EuqStAKIUQtKSMpmyVHTSetqUq2YmPY+QYlyZxQBg6VmIxB2EdaU8UxndQExm1vsP1191K0l59WUrURmgwIAF7mPKvQo6dmXccCeTqddTRinJEL4jiRfMuTyn8tqR4hydBRTuHShRT6WVWWdjJj4CoSvwnaU7dEz8yKqCBZCa5eBlkiSRvFZRGJOvt63zH/TWU5eIk8xoxw9oxCnAY8/wjl+7R6OEJiA6dFC6AfSjy0oTDpVy578vb1HvpkwlQ25ct/bUFRz3nq0qa9pH/YKjo40q83SU7pOxPI1Ejs27BsyZAmFm8Dw6p5xTtlZ5H4VOhZ5H4VP4zSnwEiH/h9Ykhsbn0gbmee2nuqB7hSgT92rfrsDNjzkVZFPx6pqE4hPXfb30YrOIDaemesrysAZjKoX3vuRv7K9U2uB4rDTMCYEAiI8/hTh19J3V7jUK3BO/wDL9bVp1NTtFfB0DzFJQ6B6nvIvrF6nZU7HoJInZY/Pzqx4HCJy5iAo8o06fxUJiMbMo7opTbaCDzI5VnxVQzv/ADtOOnvFRNpUyd9Mp+Xl8K4x28xYexzoTo0A0I2ySXB/5q113PPsUA399QY7hGHfH32HQsxEqTKh5K9JOmxFD8S5OV9v5jKelSnfafecn7F8POIxKGxMEd4vogAE+9Sgn2107iLYabKUlIOQhIsLgeECesVpwbguHwbiy0hSStKUwSVAJSSRlzGfW3J0FOcrKozJSTpKwJ6AGD7hUGq0tbVatajCyKBbjPU8RiHZT2bu5/ac0wreLZCgXEujNAkpXYSMwgkieumWjMTh1rZypbAUpSSolZMkTeSBGsxFdJZ4UyRJaQeXhH6Ur4jhkNnwNxpc+j1JHOPrne9Og9QVGQbgb3GP1tz+cH+4q7VY27GcuwvZZ0KzzIJvpM/npV24BgFBMG9zMmfWNN8IsWSEp1kRtr0H0aaYLDRrH1Jphq2a1okITkmGcLwgQnrRDrMkEkwJkc63SQIqJ1zlU+SbyzCiLcXiFJKspJzDU68uXnQLBWsgLKkp5JMH2q29nvpi8zOtaJZFUYtJtzboSvAtlrIEJywRAETz051UuK8PkZU2SLADQCrsxMCgsf4R4W85nTTrr9aigo1fDaHqKIqraUbA9nh3iVq0Sc0TuNPjenXduBeYLT3YtkyyTYXzTa50jbrTg4ZB2/L61qq43h2OPeISUQpYUlYXGRINk6TsnY76096hqnJk9KkKIsJZcAsHNFiT5Tb691Guj6n9KA4cMogxmATmjSYvFYcc9mKglHchfdn0s8yE5h6uWT7hUVRrNPUooXTEkUIOnwP50Ni8Ay+tvvrhBKkoJ8KlRAzDeBNutMVQo9apPaDsZi3cUrEs4hABTkDa8wCUlISoAjNrc6C5oHLETqaqGybSy8NaaZR3TJ8CSqBmzZZJUUzrqTrRbCvEdSCNIm/P21Uux3Yd7C4hzEPYhK1OBQUhCTlJUQrMVE3IIt4dzVyBCSa1OMwXGcTRWCaJksJJ55E/nUi1lKTDarAwPCBbaAr8qS8U+3uulOGUhppKJ7xQCitzXJBmBpJi19dKY8MxLpaQXkhDsQtIiAoEgxBIgxOu9EHF7WgtTa17+0rpTmWVOSq5MDedtoAFqtOGwiu6FwmROlgDfTe1QnCIUSdN6mbUUWSsx7wPYfOrqlbeBtxPGp6BUYl8xLjcAEkKABSoSFAwJsLDURGnWlWKSYIHTztb8h7quiXmynxgGfVA1PONAba0k4m+lUBKQlNojUgwJPMyfhWU6hJsY+rRVFusrDoVvOpN+ZrKsHCuHpVC1iRsNjO/srKa2qVDaJTRO43cSBx4XIKjOaIPQD5itXcbB9f+bmonnyIoNpyscV0+vhTfDTtAWq/f6THuIK0lY2nvCNAnr0NQI4k4QYKryr+8V+GMvnNRvKOkGbjcXGo5UNhnum07afrY2pgRAOJviVCefaFnEOkekra2ZR/B/pPvrwFw+urXmr97md8w91Z9qvttvzi/skVi8ZHrAfpfKfblPwofkJRm2TDsNg3DHjUbzEbxly606w/ZZyLuAW3EnRQvf97ntVWHHsos4JjbnY/JXwqVfbNQ0eX7b2vOo6fGlPTqn0+01atJfUfrLtwzgSmSVB2SdPCQLxqArxafGoeLYZwlAUUGL5ouTBBEbJv10qiK7cPHR1Z+Gs8uUD40MO0byj6ZHUyfw3+JoF09S92Ii6mopn0g/rL21ggNSPjyI/Oj2EpH0apDXEHiJLkc7aXEb8po3AcUzHK2tb6gbhlsuRr6SgcqbRqRSqi25jqTluLy34lCCgzsCZ5RQXCVhxtLiCFJUAQReQbjSlfDX8Ri0Ooa7tpSApCkvE94FHTM2keEHnmPlVBwfZrCst5HcQ4MYyQHMIrwh2B6LSmElzKqQUuAmLBSReApVFAIJlJpscztOFSRKchSBYaQbaiNPbFaLTqlUq1uQNDtYDTSufN4YgEsYR8NmFj7Q8QttVpCUy4XW9ZQpMyDEyAHGG4WtQCg60AbgNIMX1AUpZMZri0pIgRcVm03vOuB1jZ5CWzmTvYg/lRWHfBuKr6MGR/zVqSLGyRBHMJSPrpoWjFBGpBHMUzwzaINVbywNvyI3FYpVI8JjwpWYHe8fX+1WRCgoVO3lMoUbhF7rtRpeBojF4M6pvSkAzH19a01bMIhwymWVAsKr+OfcDycqCpBz5iDBFrWmjBiiEwTf5Uqxy1QSkkUCUs5jKlXGJDhHF92nvUZVGxSFbXvryojvki0L5+mbfGqyvFul0BSzcEDaDqP0o9nvAD49fhTqlNgLKcyZLMdzRqwACQJve5JPW59n0K3ymCnxXWF+0RbT0bTHO9C8ISSTnPokQR7asqWQRrXn6qk1RsNaevpai0qYFr/APYtiIJMedqLbxST66PfUjuEB190A14nCpHqJ9wpgAtmLc4xNXMQmP7xA9tLnVgJUvMClIJJBkQm5+VMncKgi6B7qFZShBIAgG9hvpWkDpFqWvmVD9nfatOMXiVJSW7tqylwrsQU572SfCAQLaa0D2F7XoxLzmHCClUuOpXnK+8GYSSFXSoggwLa6VfU4LDhRWG2wsgpUoIAUUk3BIEkSNOlaYPh2GYENNtNDkhCUfICaWFsbxxYETXuzpNz9TRQww/Er4dOnShw7cn6jlQPHkPOsltheRaykZhqEk+KLi8dRvREkC8xEDsAcRieHJ/Gu3UdenWg8TwROXwrUSIgGIMEGNNTFV3B9lF4VrO3mViQ4lXeZilKk5hmQUyQUlM+leTVv76up1mM3U6WkvpNx8rfT2gWDcC0gptFiNMpFikjaK8qPGZm1982nNNnED1tkrH7w0PSspvhlsrJvFC4bn5GIe8OWP3T8U5vnWyiokeZH8qvDyqFrECAIMwQeWkDTpW7uNPQafAzI8zXpE5nkquIC5hlqHWP+1JP50M1hheVaSrXYKX+oqd94kzJnXl8tKXhUE7U5SSIWyGfYkRJWRYC0nUIB90GgnsGzaMxi17WEwbXvPwojvZFgTptOulYMK4raBJFzGk/oR7K0FhyYZRDAiw3aE7fxXte/kK3JEyEgaaRFp5A8zULmOaCu7RnfeIs2ynOoK18REiOe9NE9jeIYhClFTWEkSluStZsLLWmyJ/dnyqWrXA6xyUL9JXOIYtKTlWoZj6KQCpRJ2SkXPu3qXGcP4g2wcQMGtLYF1OAZgn8RaBzpT1Om4rbsXx3+ysU41jMNBURmcyy63NswOq2iL+H46VeMd+0bviW+Gtd+rd50FDKNdR6Sjpa2u9TGu5NhHeBTAuZF2N4Lw3EYf7Q68cQUj7xL6g2hkxcFpJCQOSiVTsa84FjVM4lbPC1fasMfEpCyUtsqP4HTqDGwMxub0r4P2Ibzl3EDvlqVmypRkZBNyAkbTsbdKsPEOz61KS9hSMPiECEqEZFpHqOJAgp+UDlXGg3JMwahQbARsezynnO+xTvjylOXDy0nKfVUue8WPaKkwXDmMO0UssoQACcqAASQJ1OpPNRqLs9xtTxLD47nFJHibOih+Ns+sk/DrrTUYZSYtPl0rKYVesNyzDiV/B48rUUOIDSrKSO8z5kGwMwBIMggTFrwROr61NkqaIBN1JJ8K+v7qts3vBgQ7e4ShagtTfiEkG+4g6HSNqrHafELQvu2W1LVIzuFCi2wFn03ijlM5ReBJygzVIq0+sialVPpEHxvaNpPjV4VaFJMLnWMs3sJnSLzF6T4vFrEl5XdAmA0IUsn4gHe0gi4Ubip8fwx7CE5GV4rFOBSmcQ3ErSSJafbUqEsxsmxAJGVV6UcI7LY5boW/hnR/KEpTMhDYzHKgTYVw1CHg2EP4IgXIuZcuCOHJmKYHqyqVR1tHxqycNxgQnxf7Ur4Zwx1S4W0pCEjePEdgINMOI4A5DkQSdgDr7zU1RkY8ymmjqOIbieJgCwPnSF3ioB0jrYmtHV4r/8RZ8nED5qqqP8D4iTZhwjq43/AK62l4Y5M2oKhIsJZDxVO6ordriiFT4h9GkZ7O4wj+415rbt/mqJrs5jwbMEA2/vG/eZUZ+dN30rcwfCftGPFEpUJkTbb6+hSp/tPkspoK0uDE8zEHembPAsbopsgcwtBHxWDUeI7DvOD0sp/ej5pWawVafBPvC8NhwIHwHtalbjhLawgJRABEg+IqJ8xAHlV+w3FWiB6QtuP0qicN7D4hgrlKXAqPRdyEAT+IQdasbbKkABSHUwBMpCxp+IR8KkrspcleJRTB22MsreJbVosfL51JVbwz6QZzJ9sp6+sAPjT3CPpO/156VP4q3teHsPaTml2KFOda0caBGlMgERB3h5++tVvGNfbc/Lyps5gxyoVeCH18Nb0UA3guFcSokTcdRPwJofHuKSqAIHOPzrZeEUlUpNwRGvu18xpRauKpFlIUOcQfmQfhSq9Jqi7UNp17ixNotXxJwgAkQPj1PXyorBrzgnQipvt2G3gfxIj8q1xfF2G0FQUlRGiRYk/kOtI0+lro+WuO1pga2S0D4vxBLCQVXUdEzc8z0FZVO4txIvKzK1vt9eXsrK92npU2+bmQVNXULeXAmzb0/X18KnKDHsB9ijA+NeNL2AAm46d4FyJ10CRblU4yJuo2ETJAAALZveBrvRXzAF7Yg5ZvrIBOlpGXMDJ0nTetF4RKVeKDHhPkqDN9N7iKR8X7aNIBS0O9VESLIHhI9LVWo9ER1ptw/sY/iwHce/lQqFDDs2GggLOn/qP71EK4GBNNFjkxe92iSVd1hkKfeUB4WhIEJTEqFgARtMUi7Yo4i2EnFJLbazYIIKAZUcqignxX9Y+Vdk4VwxnDo7vDtJQDHoi5I3UdVHqTVc7adrMEyhbD0YlarHDohVzpnVo2ZjSVdKRVYnkyqkoXgRD+y/tnhGmxhnQ2wvUO6Jd/6ij6K/MwYtGlWHi/7REBRZwTZxLv4tG09SdVDqIFvSrnPAOxjjpzu/cNm4QLuEHYk3SI536CumcI4Uzh28qEBKT6o1X1USZPmb8qAUSctj3nNXA9OT9JXEdml4x0P8RcU+5EJaR4G0J1y+G5Ek6EdSaueBwQbSENtobSLBIhMe+9B8SxjbABccyhRAS0gStR1gJF1WvNzzqPhHHWXnFNJbcS4kAlDgKVEGwI2ImqFVF9IkjvUbLGWFCSLmfP8ArRrPwoLDRcg+aZnXnzFGE6Hn/tSnPSMpr1kXFOFNYhIzApWm6HEmFoPNJ/KluC7TuMOpw2OASpRhrED+7e5A28DnQ2+EuluQK5X247WYbEOt4JSsuFU5lfxITnjL6SWZTEgwCsTAVYVMyi1zLkJ4l5d7Xofxf2DDupSu/eOz6MattSIW78BB1IgCcZ4uvhRS0hP2hD2YoQVfepXuVQPGgnc3oL9pGE4YxwpAyIASmMGWSM+cwpKkL3TIClEzOtzFciL7rqi8+4p54hMrWoqKUiwBmwIsOXiNI5jhOycB4whlMlola/SVokb5UWgJHL+gFlb42mASmJ5muA4UDaCRKtjHM8hpqJsRXR+AdjnFhp1xSU5rhKkgxuBawm6hArZ06EOIDcRRKnLTFVtzgjgWFEoUkEWmCY2uIvQeN7cYVDhbe7wKBylISFJB6wq/K/LSsnSw8S4iGkBeWRMa7QTNAHtIiJ8MWk5hadJqs8c7RYPFBlhK+8l5sKQUqBymUqEmBuLzTV7sPg9FpUBaCFki2gIVI/I106GK7UIAmExMTmGvLzrZHadBiAm4JHiF41j3VTO13Y9vDsKeZK1JQUhQXCpEgEiI9G1zM3qjpeUiFRBEZZEg6EDXz153FbOnbk9o0QSShMCbqAPu93vFantKgWOUEmB4hH9K405ikqUDBQmBlV6UAzIIBunNIvoIsRamGBx5S9mISFG4CjmbWnUFMKgEW3gQRbSunTqJ7RA+s2kXIkgyAJJBzQR8OtGscQz+gpOaJKZvHMXuOtcpZS84VKS0sRdTUHILkK7vKbXm3hUOoNWHh2KW2QlAUSmCtteZRyqAMNkEg6kWgkg2gV06W0cSPrISr2QfeKlaxmHJujIeY/UXoBpkKEpJgbHW+kcz7qEciTqOhpoppUXIkr1Hptgy1spSoS25+f6GpEuuDUT5X/Q1Si5FxIPMW/Oime0LqLHxjrr76UdABlDb5Y+nEMa2/qH37y4oeBrZSQaQYPtEyuyjkPXT2GnDb9uY5iu8N1w0YKitkSJ1gT9c/dSzFMkbT/XKDzHOmylTpQj6730ohgwWsZX1tAiIiYA1F7yd0nT40nxuHHq76A2sRIMix0I9lWVUT5QT/mH5j30ixwjL5IHLnVVMyWoMSsYlBBEiJEjqDvWVvj1SU+0f5U1lWrxIzFT/AGrBWlvDNqfdhCQEzEjyuRfa3Wij2Ix+KQFYjEIbMSGYKgDAABCSEg2F/Eau3AeFMYdJS02lANzGpPMk3J86Y4nFttIK3FpQgaqUYA9pqM3bmWrZeJ8+cTwTrDimnkFCxqNjyKT6yetWjsh2/Xg0928FOs+qAfGnombZfPTblWftC7Ws40oZwzWcoM98UwY5IGuXmTy03pTwrs6gQp451fhGg/i/F8vOsp03Y+TjvDd1VfP+kf8AEe2GP4jKMOPsuHNiUqOZQ/eXYq8kwOZovgHAWcPBAzL/ABq165fw+yvcOQIAsOlHMqq5KCpnkyGpWZ8DAjzAAEydAJPXkPaYFGIdspw3IiOUmwtyHLpQGAMtuDfwn2A3+YozDQUqSqyVRfkRcEDf+tY3MwcSrcWRiGsQrHIU2pKGiFBzNKRMkpgXKj5TpW7OCZcZ+2Yl5QWtAKi24ptKU+q22EmVQToZJJPlVlewBUkoORSDIIzCCDYzME26ULwrslhGVhwNpzgyIJVlPMFXo+z3igYC9xNUm1jzDexCHhhEF8qKyCPF6UZsyc37wTlB6mrS2NOg+Jv+dCIOhPpbDbpbb8/nWcbxF7HPKwOEJDabYnEg+gN22+azcT59alqGwlVFbtM4pxNPEMUnhzL/AHaPF3zqSAVhPpMtc1HQnkDrBmy9o+E8Pa4eWcQ0kYVtICUj0gdE92de9J31JJnU1TO2v7PEMs/aMEFJLScykFwiQgT3iFn0ViJiQOUEXr+C4jjuJlv7Q0p5lgiRnQ3nVHrHdURJiwO2aajO5jLvKoi/s32VDiAtzvC3/wApBUTCSZzDYAk7ATryp812ZZSFAJX4hB8R2IPzFMOJ8bxyCEs8MJjUlYUkDYDKU/ppQ2E49xQrSFcMTlJAPiy23uVmPOD5V209p25e8a9lux7Knc5SrKBCpUozO2t66MpACeXL2UHw9wgBKUADclQ16DU+Zij/AK1rMzbyBdk5lagE+XlXKMXwJpxalqZJKiVHxuaqM/irpnGX3ktL7pkOLkBKS4EAg6nMRaL+6qi5xDHCT9ha/wD6Z/7a6xmbgIiwHZ5lDqFBkghSTOZzY/xV1gxpEnl+tcvc7X4lJg4JAP8A1j/po3B9t8aVR9kR/wCaf9NCWHeGEY5Al8ewSFNqaWmUKBSRsQqxHSub4/sy2HFhTUmTJlV+tjFNX+2eOSY+yNe1xX5Jpfiu1uLUZOEZB/6i/wDTXbx3m+G/aCr7OtKMlrYDU6AQN+QFTNcCaCchZBRJVF7EwCQZkGAPOK0/4lxe2FZ/mX+lRL7TYwf/AE7XvVXeIveb4T9pYuHsBpGRKfu9AdSmdrn4THKi2uzrLyQVoQopGVKjJMawTqRJOt71WcBx3HuKIRh2bCTIXEHQH62pr9o4gBmbZZ08SCF26pIIzJ+I66k1BYXEW3lNjGz0JAQfRAgKBnTX+IbXvYVGtHhJX4k2CVA3k7A9BsenOhmWMaq6Rh0IIlSFpWog7iyhmHJVj0FVvtL2uWy4prBht5TOYPoJJMgyvIm3eJSfCSJKctwAJpiXXmJqLvGI/eYMZknMkancfxDbz060udNOODpQ+2HErCHRZaEKzhpwek2TZVja/wAaQ/25hHVqbLzbbqVFBnwgqSYIKTBF9026b1UtRT1kT0WHSQumt8Hxd1k+BVuRuK9xjCkGFCJuDqCOYIsR1FLnafYMMxFypxLnw3tW24QHBkVz+vrpTh1ciQcw5j9N/q1cqcozh/HnGdDmTyNKbT/4x6aj/KXHHJtzH1rSHH4s738WYzedqZ4TjLb4kHKr6+r0u4m30A+R/Q1irY2hM1xEWKcBKY5XtvAB89B76yoVg5oIjWsqpeJM3MacV7ZNtAhqHVjr4B5q38h8K5/xR7E45YU+4rINBEfyI0A6m5rZASDlFwNzFz0nQVMFjp/loEobvV+kqapt9M2weBS2IQI58z7d6PbQaEZc6j/LRKCk7j3j9asGBYSVhfJhzM8j7qPYnkfdS1iDEa8ppk2tKeqvOQP1NCTAtG+BUUEKvPKNQefSmSFtqvJR0iR7IuBSBl0a399MGXBy+NKZesIHpGyAgevPkn9Yolt4D0R7Tc+zYUsbWOXxpJxzjTi3U4HBDNiV2UoGzKd1E7GL9BG5AKHsBcxiXY2EG7d9sMmbDMK8Zs44D6PNCT+LmdtNdLf+yriuFXhEMMeBxsfetn0lK9Zz95JO40sLRFDtfs3wf2XuFCXdTiPXz87+r+7y63rkvF+GPYLFKYzHvEkAKbJBUFjwxFwVAgZesVE5LS5FCiwnSO3PaFeNfHDsIrwA/fOC4OU+IW1QkxPNUDze8LwaGGktNiEpHtJ3UeZJuaQ9j+CDCteKO9XBWRtyQDyTPtJJqwBdOSnYSepU3HEnz16FVHk+o08+teIF9QfbHziuIgi8Z4PnRjHiUBS8KgRTLhKbFVKbAvHpkgQgYcXBn31EOGp5minBvyrO8sI30pNzH7V6xPjuEIgyArfTT27UkGCLapT4hy3H61bcaIbVSRP17zzrjTWoMzhWek3l47QfEPCNKDLqTaBTnFYdK03F+ehtSLF8GUkgpc6wofmP0qR9M98ZnoUtbTt5sTZISBFqAxuIABrF4PEJ2SrolX6xSxbTi3m0LSpIUtIMiBE3+E0k0nBsRKhqabC4Mu/Z/DZGQSPEvxn2+iP5Y9pNMq0S5Ule2ihVCieA7l2LGLuN8WRh2wpSkpUVBKAo5QtRkhIP4iAY5muGcFh/E96tPd4pkqdWj0EOuINvSI7lwulCVA+E5jGU2Nk/bdjJcw7OwStZHVRCU/AK99Vvs7jWH0uYbGLLZcQhtvExcZVBQQ8T6SJSmCbgSCoCIRVPmtHUxiAOOJeUpL0YfE3SpwgoQ4d04hP/AC1zqsCDPiA9KnPAeEuYx44XGAoUhIh9RAcRMBtEmz6VGyZM6lKotQnG8AtlYw+PBBA+5xSQVeEaBW7rYtb00TaRYy4x/wCzYdnCYgFxDmZ7MhclCc2Vk4dXoqSAFLym33o9E3CoyP8AjPAsTwlrvGnvtGFzALZcGXKVGApMHwkm2ZMaiQoUjVxV9xJcwq+9AEqZWgd82BqYRHeo/eTpuBQmM4ni20pJfOLwqvCO8JcbVvkcSo5m3BYwSFDVJIvXmB4A5ifvuHBwqQRmbKglbKjJBQ6SlLibGDIUNwdaIOy8GCyK3InjPa5R9NtJHNJI+Bn502wPFmXrAlKvwqsfZaDSjiLGZZbxqDhcVs6U5W3OReSkQCf/ALqLcxvSTH4JxheRxJSrUbhQ2UhQspJ5inJqXXnMS+lpsMYl/RKTKTB+ulOcJxbMMq9fnXPsB2tebSElLbkaFSfF7TvW7vbJ7Ztkf4CfzFUnU0yMyUaaqpxaXd9AzCOv0K9qn4Ptu9PjQyeRyfO9ZWjVJaC2lq3xBcKkGZFeIFZWVUk1pOgUQ2Kysp8SYzwXorO8D4mimKysoO8Aw9imDNZWUBnQsGx8j8qU/sRSCjEuEArKkArN1GQSZOpvfzrKyotRyPzlWm4P5TqSa4jwzx8ZcK/Ee9xF1XPhzBOvIAAcorKyp15HzlD+k/KdDFTYX0k+YrKyqmka8yfBiQSbmtsNfNN9da8rKUesYOkld9Xy/M094Z/disrKVU9MdS9UKoXCaqrKykjgx55E94h/dq8qS4dIOomw+ZrKymU/TE1PUISgaedL27m96yspiwH6TVQ8RrZIrKyiMWOYUjaihpWVlaI+cN/a3/8AMD/0m/mqqbFZWVK/qMpXgTo2F+87OuFfjKCvIVeIoyrhOWfRgWEbUt414mccFXDa8H3YNwjM2kKyfhkAAxsKysoIUV9hRmxK2zdC2HsyDdKsqZTmToqDcTpXQ/2PJAwVhq44T1ICAJ52rKyuM6C/trQPs+HMCe9ImLwUKJE8pA9wqkcPGbhWJzeLu3mu7m/d5ozZJ9Gd41rKyunSsgVhFZWV06YkVlZWV02f/9k="/>
          <p:cNvSpPr>
            <a:spLocks noChangeAspect="1" noChangeArrowheads="1"/>
          </p:cNvSpPr>
          <p:nvPr/>
        </p:nvSpPr>
        <p:spPr bwMode="auto">
          <a:xfrm>
            <a:off x="307975" y="-1524000"/>
            <a:ext cx="671512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2050" name="Picture 2" descr="http://kn.ks.ua/uploads/posts/2014-06/1402369871_a4243019c1_fu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994842"/>
            <a:ext cx="6781800" cy="517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22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/>
          <p:nvPr/>
        </p:nvSpPr>
        <p:spPr>
          <a:xfrm>
            <a:off x="333375" y="0"/>
            <a:ext cx="1190625" cy="1190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AutoShape 2" descr="data:image/jpeg;base64,/9j/4AAQSkZJRgABAQAAAQABAAD/2wCEAAkGBxMTEhUTExMVFRUXGRcYGRcXFx4XGxgaFx0dGBgYGBsaHiggGBomGxoYITEiJSkrLi4uFx8zODMtNyguLisBCgoKDg0OGhAQGy8mHyYtLi0tLzIvLS8tLS8tLS0tLS0tLS0tLS0tLS0tLS0tLS0tLS0tLS0tLS0tLS0tLS0tLf/AABEIAKIBNwMBIgACEQEDEQH/xAAcAAACAgMBAQAAAAAAAAAAAAAEBQMGAAIHAQj/xABKEAABAwIEAwQHBQUGBAQHAAABAgMRACEEEjFBBVFhBhMicTJCgZGhsfAUI1LB0QdicpLhFTOCotLxFkNzwiSTsuIXNURTVGOU/8QAGgEAAwEBAQEAAAAAAAAAAAAAAgMEAQAFBv/EADERAAIBAwMCBAQFBQEAAAAAAAECAAMRIQQSMUFREyIysRRxofBhgZHB0QUjUuHxFf/aAAwDAQACEQMRAD8ArDmCWhRStKkqGx8J6G+o616GT1/mp/hux/EWE5EPYV5oT904pRSP4bAt/wCBSaix7KWilL3/AIZxYJSlxxK21RrkeTZPk4E+Zr2Kerpvi88qrpaqZAuImDB6/wA1elg/RFNnMOpBhSSDrfccxzHUWrUjz99USUMYo+zn6P8AWvAx7Kakefvr17DrSlKilQCvRUQQFfwnQ0BMcpiz7PFbBB5n40UlBmti3ehMaDIEIO5n20cwOnzqNKKmbFLMKG4dFMsOigsOaZMGgJmxrhMEMoUoTIJAkJEC1yeZqTE4MAZk6WkSDqNQR7q2wzqVJg5QoJKbjUai40vUz60ZfDvAV/hg0kk3h4tAsRiFquTfmAAfeL0OgkGQSD0oxlnMY8z7q1YcCiEKSINpAggnQ1l50Lw74Eq1zC6RrmG/l+tLXlTYJCQCSAOut6JZTBI5WpzhMMlLWfuwtSjuJgTG+m9DcCFkxNgmVKBAbKxYmLEX5+U2nfpS/iZuE5cuW0RBned9b351fe4hICU5YIOUHKOsxr/Skfabh33YXMqSYJ0kHSY5ViuCZzKQItwKLL2SibSRMWkxvNCYXGqah5IBIzJUDuDE6aGctG4dwd0rUTrABmPka1w3DStAUAogkoCQJgbqUfP5URPeda8G4vxfvG0NISpKRBOZRUTGgJNyB16cqVJykJSZESTuDO/MGwGh0miXGSCQdRajMDwVS0heZIBmAZmxjYdKMDtBJA5geIW0kKSlIVIIBgiORzEzPQAClC0TT7iHClNjMSk32n8xQQw1FxMDA8QBrDTR7OEgUaxhY869xisg6115hiPiao8IpV3F6bLZkyajLFNEA4ixeHgVAtqmq2qhU10oxAJipTVRKZPI0zU10rFNBIuPZTBALRWMMaidbPKPfRz6idqFV5UYmXga2unzqJSDy+dFqB/DRvD+FFYzrTCNuav6da4kDmcDeKGsITc6fOsp3jkRAAivKy94V51bjrTLrMPFSEA2WFd2QSCmytDroelcu7R9jXEnvO/LzNvHBW4hPMpHpADcHzirU12dxYaWwpbJbUCJKiqJMykbHW5E31onhGEZw+Ecb7xLqvGDlJEkiAkTEdY5mvHUBTZXv+E9QksLlbRV2O4GgNL7rFqW0gkltxoFGknwkyhWt0EGj2uGNYhsO4VYKVaBUwYsQCbpvsoeZqrcXS0G0JZQUKEZl6GwuCfWkk6xppQXB+K4jB5u6jKu+VQlM7EcjFVruHEkdFbmWTEYItlXfJUhtsZl6gqmyUIMwStVgRO50BqnOdoXi6t0KKc1ihIBRlT4UoCCCClIsJB0mroz2zU6yr7Th2e4RBcKgTmUZ7tDY2cUdxoApW0HmrpAXaACqQBMAHYE32H1ru4k5iXTaMGW3CcVaUB3gSwsjVOZTZN5gXUgbWzSQbAakrZMBVilWigQpKvJQkGqhhl5lNpIKiSYhOhAzSOUxB6E0c/xl1vIhkFJ8RXYFKhOZIUkyFbiVC21HewveKV23BSOessKUU04Bhc7uYiQ2MxGsq0SI33URyQaXdn8SjFjKMqHgnMpInIRYA+I5kAkgC6h4hpeH/AVNZUKSsZs6lBwKBQoqGTKFDw+hbKqCCo+wKjG2I9Ti4jN/giHLsnIvXIbJPly+XlS/uFIVlWkpUNj9XHWlfF8fxPDu5ioKw4IUsIavlBBNoKkqyyMwV7qd8A7b4bGthDqSlwlUJIJOUXSoLAAzZBJE+qdRUwrCMSziSN0QioEpI1BB5GmOEwwU3mvMqIjkLQR7CaaxAmAXkaCUkKGoqZIbUoHLlJ0M2navAivA3tSzGCQhspWQdfq9WLh2LCW4OomBzm/zpQ+rNlkHMLE8x+tG4dFqEi4zDU2OJ4vvVgmSR5wKFxzzmTIVGOR6daOxKVKSEpVlIjeB1qDiLYtF+Zo8WiQxJgXD8HKMyzlbEyed9BWPY4rPh8KBYJFrdY1rVa1KSEzZO1attZUlWVSiCPCnUz+WlBHSHGMSAr2H8jRGBxiUoSkmInYnUk7edTshwx9wAnfOrbpp8qDewsLKeR+G1Gr2i6lPdDOJrQpsBJkkg+7WeXlS9GGAuaNbYqVLO50FcWvOVLCClOUZj7KFw/DFvSvKSJAABAkkxqdEiZJgwBYE2o1bRcWEim7z4aQEpAkaDYdT8fM1hYgY5hKtz+EVf8ADCEp+8fhV9E29kmTHP5aVXsXhQkwDmBuCLSOfSj+KcQKjlBknU8/08qhxLJAFjAAEx9bzR0ma+TBrKoGBFK2qHcbpg4mhliqQZIYAtJFDuHnRryZodbNGDAMAcqLJNgCSdgPlan/AAvs86+fAmE7rVZI/U9BVz4X2daw4keJf4yL/wCEeqPj1oHrqmOsYlFnz0lQ4X2XiFvC+ob/ANf6e/lRmOAqxY33VX8cm8ak6Aan2UpXLm5jGUILCVvHJrKYOYKSFLskzZOtoF586yrF4kbPYy0PMkKSFJJi/wB6pWVQ5WMEaXA99VvG8MWFEaTsDaDy6VccIogamDJI2MWMg21vUqsAhWqY1um0/wCE29xFQoyU+lvlLzvqDn9ZS2OyocQkpcQly5KXFZJE2ySmDYc6Z8F4cyzDSgVOrJlTakqSkgGM1wISCSQZFp2s8VwjWwXyuQocoB19k0zwvCG8pK0jMtOUgDIcusGLyd/dzrqlZbXvCSmxNrTnHHW2HQlnuwWkGUlBLSlLIAU7YkEqiwUlUADrVb4t2OWlXgUQbw299yrUTlUfu1cpJSbejc1fO2WHawTfftlRckpZQo5hnie85wgeLeTlG9cq4IvGNElp5aUqMqSTnQonxEqQuUqMbkTepa2toobQD5CfEIvNFsusrCXW1oUClWUpIKgDJyzGaYMQY0vWnGnfFnSCCkzl08KxJSdiLxytV6wnFsyAl9sJBEnIM6JgqksuEiYGqVCJtQjnZjCYhZLbhGb0kMnOTfxQy4Q4FX1ClJEC1FS1tKqLK339/OJTYXupjPsfwBw8PedbELdTYE/8uVAZRzKCtUG8Kb5Ut4H2axRcP2clBA8XI6+FSTZfkQavmBx5Q6ENwEIhGQG3hsQPL0QeSU1JxztQzhFlCG1qecT3mRCcylG+iR1B+NeijtSQggG+f+wGIqVAFJAGP9yocO7XLYIbxDZbi3okoHmg+Nv/AAyJ9Wn7jbCgMRh0HvIXCGyFNrIGY5cohSyRk2P3kRpCTE8ZW/3gxGGCH0AOs94nNKdFBSTqLGNpGxiQv/iEUvJ75qGsgSoJg+NJkOAQOljMQCNLhU0iVRvQWMbTrFX2tn9xKzgu0GNwDqmnZWEqIWy7sTc5VaonW3hvMGuh8C7SYTGtwlS0upE90SUuApGrUGFqttY7xpVe7dYzDY9lrGtyl0qLRCk5S6lIBK4BPoEhM7zHq1WuG8FbBC3ApUEGAcvlBFwqLzNrc6HU00ZFdhY/v1ldMncROzcOdWU5XZzlKF3TlMLEpCxJGcQoGCRbWjQ3NUfgjmI+xYsPOl3uilppyPGoLGpULkFK0KG9zJNOeA8WcQe6xGZRG9swFon8W/XqahNQA7ZXT0b1FLL06SxJBFwSNR77UY06o78/z/U1uyhtSQQqQfZU4YSKzeIjYYOW6gxOHMfpTINjrUGOebaQVuKypESddbDQV2+bsitnBG8wKnwrUH62M/lWYPi+GcUEIcJUrQZVCfeKZdwmZvWbpuyaZfr686AfZ8XX6HzFNVJH1/WoVtJ1JNcDacVvF6W60xB2FFtkAlK7HnsR+Ve4nu2hnO3M0YaAUMGsymbd4oWnYVWeJ8RMlKTJOp5mjOIcfTdLacylarI+CRsKgwXC1Ze9UBM6Hl+Vb85vAxEy0lJClNLdSCCsAkW5DLBUreBTXEOLX3iZIZWpCkJuhSMtyARe5g36+QPX0qIMqJgAk8gJPwpgQdYg1T0i5xvpUCsOTtViY4I4rWE+dz7hTPDcEbTdXiPWw9w/OiNdVgCgzSm4XhC3DCEk9dAPM1YuG9lG0wp3xnlon/3VYBAECAK8KutIfUO2BiUJpkXJzMICRAAAGnTyG1LcW7AJ0HM/V6nKlq0TAm5VuNJAFhfnNqhbwQkEkrVEZjyuT5DypSDvGPFGIbUucsp0OYiZnXKNo6+6g1YNKZgEqzK8RMnYC/tqwvpgCYH9SDSDF8QSNLm56TII+VXU7yGqQIvxjd4/f/7f6VlDYnElU9QPeLyOWpryrVGJ5r5MYYbEI2lP8JI1MqJjUmm2FcWD4XARPrJ2tumOR51U221i4INgYI3tYexQo5Ljg2BvFjHWb7X1qaqO4l1EqeDLbhcesRmb/lUD75yxp11og8VQYTdKj+JJAAiSSSIsL61UG+JqGyhqdJ0sfYKlw/GwTc++2vzEVK1FG/CWpUYdZW+P8TGLfKkeJCRkaSJUcs3UUpBIKrnTcDaov7JWACod2L3Xlb1EeuoHQcqtrymnUZYyj/8AUotH3tFIPtBqqY/sK2oy3iXUnfvQHJ5StGUgjnlNeHV/pWpdi1x7/wAfvPPqUwWJY5+/vmCPDCpHixCCQBZAU7YDLr4E+dzrSXGcSw8hLLLrqlEJTKkt+ImAkJbGYmSLFV5FS8T7G4tPiQkOka9yoKJ/eS2YXPMZY/Ir9nHCFfbC842pIw4CihQKT3hkNiFCYHiWNwUAb0FH+ntvCte/bj+ISIijceJcsXg8Xh3E5mVLbQlCc6CXCYEqJklcZiqJmBAm1ZilYfEuM4gqLb7B8K0wSU3zNrB9JJlW4IzGDerc3xtJF0LHs8ufn8KgxreEf/vUJJ/FoobWUk5vjX0yVmpqEqIbDqJxWk7bqVQXPeVJlbeGdOKLn2h9YykrAQEtyVBttKZypnWSSbVWTwbvnEurT9zJU4oDMEhMkhUEEafEeVWjjHYfMCcLioP4HYUJ5ZhBH8qjVL/sjFsYhCMQ0C3IK1pUHEBsElalRdIgKgqAuKopauhYhDn8efrO+Gqk7jn5Sz8U7IqCUfZ0hTYR4UiUnxFThsrqo7yIqoq7wOIbUogZkhUpgwSM6iCLWk+QFMezXG3kOrKXFJ7xTilo1SSqSZSbTM31vROH4UpxlQbQtKci0pE50yUlA7sKlaIKpsSLGYqCvq0R9tU5tcduv1xPUo6R2o+KnG6x79O/z/1LHxTHuPtIGcoW5lWpKMohRSldiZzlIyzOu0RVN40eJNKLvfrcSCB3iQAQYBGYRIseo1vVjeVkSwcpWVFEXgJLfhVJJt4ZBAG+2tScdWn7O8mSZ7m4E+mpKN7ejJr5TR6uqKyIcgm2elyBg8z1/E8NCR94iPh3F+IOJAaxjjYmIITBkBX4ZzXPup4nG8QAy/aXlL9lutk3PlYe+q3hMUEq7tKoymDa6rae7lyq64FxQyFItlSJ1iZG+or7SmwAtYH8p8zWZzwSIHgOIY5KgHH3T5/7VPx7ieMiELIB81fO3wp2zw9TihNzT9PBUQM1/KseqitewjKK1CMmcy4SMeTmL7nshP8A6QKsuAViQklbzpPVZq4M8OauAmCNbmhsRw9KgQgwb2NJasGPFpUAQJwztr2sxqXihrFPpA/C4ofI0iwvH+KOqCEYvFqUrQB5cn3GrvxfsWFPuFxYQEhSlaqgJGY+iDBjn7Jp/wAG4Rh2cMFg5EKE+GylQbhSiAo6RECOVVk0QAFFzEiq1rnAg3YNjENL/wDFYt55SknwrWp1De4lSlanTwm/OgePdqTYvrWhRzEN5SVRoCIEJSb3gXB1iSB2p4+47922MqNgAR8qrH9hYlwyGHFE75Fn3kit+Ev5nNvwixqVbiXTso3iMcQ6zkQw24EnvFHOopyqvANri03rrS8IkjLoOQtAGgqg/sm4a41h3kLSUKD5kG0eBH6V0Q2rzK91qELK0sVvIEYFserPnf50ShMWAtQ68TFgR7BWmJxCUpKnHAlI1KjlA8ySBQFWPqMwED0iFrUBqQPrlQrr4m1aAJUmUqkEWIgg9QRrQblklRNgCT5C5rtoE0Ek5iDtHw/iOKeCcO6GMOnKCsLKVEm6j4fEqJgCQLVYMClTbYbWsuKTIzq1UJOUq/ey5Z6zVW4b28RCitEDMiBJJyzCydpy3r3spx17EuqStAKIUQtKSMpmyVHTSetqUq2YmPY+QYlyZxQBg6VmIxB2EdaU8UxndQExm1vsP1191K0l59WUrURmgwIAF7mPKvQo6dmXccCeTqddTRinJEL4jiRfMuTyn8tqR4hydBRTuHShRT6WVWWdjJj4CoSvwnaU7dEz8yKqCBZCa5eBlkiSRvFZRGJOvt63zH/TWU5eIk8xoxw9oxCnAY8/wjl+7R6OEJiA6dFC6AfSjy0oTDpVy578vb1HvpkwlQ25ct/bUFRz3nq0qa9pH/YKjo40q83SU7pOxPI1Ejs27BsyZAmFm8Dw6p5xTtlZ5H4VOhZ5H4VP4zSnwEiH/h9Ykhsbn0gbmee2nuqB7hSgT92rfrsDNjzkVZFPx6pqE4hPXfb30YrOIDaemesrysAZjKoX3vuRv7K9U2uB4rDTMCYEAiI8/hTh19J3V7jUK3BO/wDL9bVp1NTtFfB0DzFJQ6B6nvIvrF6nZU7HoJInZY/Pzqx4HCJy5iAo8o06fxUJiMbMo7opTbaCDzI5VnxVQzv/ADtOOnvFRNpUyd9Mp+Xl8K4x28xYexzoTo0A0I2ySXB/5q113PPsUA399QY7hGHfH32HQsxEqTKh5K9JOmxFD8S5OV9v5jKelSnfafecn7F8POIxKGxMEd4vogAE+9Sgn2107iLYabKUlIOQhIsLgeECesVpwbguHwbiy0hSStKUwSVAJSSRlzGfW3J0FOcrKozJSTpKwJ6AGD7hUGq0tbVatajCyKBbjPU8RiHZT2bu5/ac0wreLZCgXEujNAkpXYSMwgkieumWjMTh1rZypbAUpSSolZMkTeSBGsxFdJZ4UyRJaQeXhH6Ur4jhkNnwNxpc+j1JHOPrne9Og9QVGQbgb3GP1tz+cH+4q7VY27GcuwvZZ0KzzIJvpM/npV24BgFBMG9zMmfWNN8IsWSEp1kRtr0H0aaYLDRrH1Jphq2a1okITkmGcLwgQnrRDrMkEkwJkc63SQIqJ1zlU+SbyzCiLcXiFJKspJzDU68uXnQLBWsgLKkp5JMH2q29nvpi8zOtaJZFUYtJtzboSvAtlrIEJywRAETz051UuK8PkZU2SLADQCrsxMCgsf4R4W85nTTrr9aigo1fDaHqKIqraUbA9nh3iVq0Sc0TuNPjenXduBeYLT3YtkyyTYXzTa50jbrTg4ZB2/L61qq43h2OPeISUQpYUlYXGRINk6TsnY76096hqnJk9KkKIsJZcAsHNFiT5Tb691Guj6n9KA4cMogxmATmjSYvFYcc9mKglHchfdn0s8yE5h6uWT7hUVRrNPUooXTEkUIOnwP50Ni8Ay+tvvrhBKkoJ8KlRAzDeBNutMVQo9apPaDsZi3cUrEs4hABTkDa8wCUlISoAjNrc6C5oHLETqaqGybSy8NaaZR3TJ8CSqBmzZZJUUzrqTrRbCvEdSCNIm/P21Uux3Yd7C4hzEPYhK1OBQUhCTlJUQrMVE3IIt4dzVyBCSa1OMwXGcTRWCaJksJJ55E/nUi1lKTDarAwPCBbaAr8qS8U+3uulOGUhppKJ7xQCitzXJBmBpJi19dKY8MxLpaQXkhDsQtIiAoEgxBIgxOu9EHF7WgtTa17+0rpTmWVOSq5MDedtoAFqtOGwiu6FwmROlgDfTe1QnCIUSdN6mbUUWSsx7wPYfOrqlbeBtxPGp6BUYl8xLjcAEkKABSoSFAwJsLDURGnWlWKSYIHTztb8h7quiXmynxgGfVA1PONAba0k4m+lUBKQlNojUgwJPMyfhWU6hJsY+rRVFusrDoVvOpN+ZrKsHCuHpVC1iRsNjO/srKa2qVDaJTRO43cSBx4XIKjOaIPQD5itXcbB9f+bmonnyIoNpyscV0+vhTfDTtAWq/f6THuIK0lY2nvCNAnr0NQI4k4QYKryr+8V+GMvnNRvKOkGbjcXGo5UNhnum07afrY2pgRAOJviVCefaFnEOkekra2ZR/B/pPvrwFw+urXmr97md8w91Z9qvttvzi/skVi8ZHrAfpfKfblPwofkJRm2TDsNg3DHjUbzEbxly606w/ZZyLuAW3EnRQvf97ntVWHHsos4JjbnY/JXwqVfbNQ0eX7b2vOo6fGlPTqn0+01atJfUfrLtwzgSmSVB2SdPCQLxqArxafGoeLYZwlAUUGL5ouTBBEbJv10qiK7cPHR1Z+Gs8uUD40MO0byj6ZHUyfw3+JoF09S92Ii6mopn0g/rL21ggNSPjyI/Oj2EpH0apDXEHiJLkc7aXEb8po3AcUzHK2tb6gbhlsuRr6SgcqbRqRSqi25jqTluLy34lCCgzsCZ5RQXCVhxtLiCFJUAQReQbjSlfDX8Ri0Ooa7tpSApCkvE94FHTM2keEHnmPlVBwfZrCst5HcQ4MYyQHMIrwh2B6LSmElzKqQUuAmLBSReApVFAIJlJpscztOFSRKchSBYaQbaiNPbFaLTqlUq1uQNDtYDTSufN4YgEsYR8NmFj7Q8QttVpCUy4XW9ZQpMyDEyAHGG4WtQCg60AbgNIMX1AUpZMZri0pIgRcVm03vOuB1jZ5CWzmTvYg/lRWHfBuKr6MGR/zVqSLGyRBHMJSPrpoWjFBGpBHMUzwzaINVbywNvyI3FYpVI8JjwpWYHe8fX+1WRCgoVO3lMoUbhF7rtRpeBojF4M6pvSkAzH19a01bMIhwymWVAsKr+OfcDycqCpBz5iDBFrWmjBiiEwTf5Uqxy1QSkkUCUs5jKlXGJDhHF92nvUZVGxSFbXvryojvki0L5+mbfGqyvFul0BSzcEDaDqP0o9nvAD49fhTqlNgLKcyZLMdzRqwACQJve5JPW59n0K3ymCnxXWF+0RbT0bTHO9C8ISSTnPokQR7asqWQRrXn6qk1RsNaevpai0qYFr/APYtiIJMedqLbxST66PfUjuEB190A14nCpHqJ9wpgAtmLc4xNXMQmP7xA9tLnVgJUvMClIJJBkQm5+VMncKgi6B7qFZShBIAgG9hvpWkDpFqWvmVD9nfatOMXiVJSW7tqylwrsQU572SfCAQLaa0D2F7XoxLzmHCClUuOpXnK+8GYSSFXSoggwLa6VfU4LDhRWG2wsgpUoIAUUk3BIEkSNOlaYPh2GYENNtNDkhCUfICaWFsbxxYETXuzpNz9TRQww/Er4dOnShw7cn6jlQPHkPOsltheRaykZhqEk+KLi8dRvREkC8xEDsAcRieHJ/Gu3UdenWg8TwROXwrUSIgGIMEGNNTFV3B9lF4VrO3mViQ4lXeZilKk5hmQUyQUlM+leTVv76up1mM3U6WkvpNx8rfT2gWDcC0gptFiNMpFikjaK8qPGZm1982nNNnED1tkrH7w0PSspvhlsrJvFC4bn5GIe8OWP3T8U5vnWyiokeZH8qvDyqFrECAIMwQeWkDTpW7uNPQafAzI8zXpE5nkquIC5hlqHWP+1JP50M1hheVaSrXYKX+oqd94kzJnXl8tKXhUE7U5SSIWyGfYkRJWRYC0nUIB90GgnsGzaMxi17WEwbXvPwojvZFgTptOulYMK4raBJFzGk/oR7K0FhyYZRDAiw3aE7fxXte/kK3JEyEgaaRFp5A8zULmOaCu7RnfeIs2ynOoK18REiOe9NE9jeIYhClFTWEkSluStZsLLWmyJ/dnyqWrXA6xyUL9JXOIYtKTlWoZj6KQCpRJ2SkXPu3qXGcP4g2wcQMGtLYF1OAZgn8RaBzpT1Om4rbsXx3+ysU41jMNBURmcyy63NswOq2iL+H46VeMd+0bviW+Gtd+rd50FDKNdR6Sjpa2u9TGu5NhHeBTAuZF2N4Lw3EYf7Q68cQUj7xL6g2hkxcFpJCQOSiVTsa84FjVM4lbPC1fasMfEpCyUtsqP4HTqDGwMxub0r4P2Ibzl3EDvlqVmypRkZBNyAkbTsbdKsPEOz61KS9hSMPiECEqEZFpHqOJAgp+UDlXGg3JMwahQbARsezynnO+xTvjylOXDy0nKfVUue8WPaKkwXDmMO0UssoQACcqAASQJ1OpPNRqLs9xtTxLD47nFJHibOih+Ns+sk/DrrTUYZSYtPl0rKYVesNyzDiV/B48rUUOIDSrKSO8z5kGwMwBIMggTFrwROr61NkqaIBN1JJ8K+v7qts3vBgQ7e4ShagtTfiEkG+4g6HSNqrHafELQvu2W1LVIzuFCi2wFn03ijlM5ReBJygzVIq0+sialVPpEHxvaNpPjV4VaFJMLnWMs3sJnSLzF6T4vFrEl5XdAmA0IUsn4gHe0gi4Ubip8fwx7CE5GV4rFOBSmcQ3ErSSJafbUqEsxsmxAJGVV6UcI7LY5boW/hnR/KEpTMhDYzHKgTYVw1CHg2EP4IgXIuZcuCOHJmKYHqyqVR1tHxqycNxgQnxf7Ur4Zwx1S4W0pCEjePEdgINMOI4A5DkQSdgDr7zU1RkY8ymmjqOIbieJgCwPnSF3ioB0jrYmtHV4r/8RZ8nED5qqqP8D4iTZhwjq43/AK62l4Y5M2oKhIsJZDxVO6ordriiFT4h9GkZ7O4wj+415rbt/mqJrs5jwbMEA2/vG/eZUZ+dN30rcwfCftGPFEpUJkTbb6+hSp/tPkspoK0uDE8zEHembPAsbopsgcwtBHxWDUeI7DvOD0sp/ej5pWawVafBPvC8NhwIHwHtalbjhLawgJRABEg+IqJ8xAHlV+w3FWiB6QtuP0qicN7D4hgrlKXAqPRdyEAT+IQdasbbKkABSHUwBMpCxp+IR8KkrspcleJRTB22MsreJbVosfL51JVbwz6QZzJ9sp6+sAPjT3CPpO/156VP4q3teHsPaTml2KFOda0caBGlMgERB3h5++tVvGNfbc/Lyps5gxyoVeCH18Nb0UA3guFcSokTcdRPwJofHuKSqAIHOPzrZeEUlUpNwRGvu18xpRauKpFlIUOcQfmQfhSq9Jqi7UNp17ixNotXxJwgAkQPj1PXyorBrzgnQipvt2G3gfxIj8q1xfF2G0FQUlRGiRYk/kOtI0+lro+WuO1pga2S0D4vxBLCQVXUdEzc8z0FZVO4txIvKzK1vt9eXsrK92npU2+bmQVNXULeXAmzb0/X18KnKDHsB9ijA+NeNL2AAm46d4FyJ10CRblU4yJuo2ETJAAALZveBrvRXzAF7Yg5ZvrIBOlpGXMDJ0nTetF4RKVeKDHhPkqDN9N7iKR8X7aNIBS0O9VESLIHhI9LVWo9ER1ptw/sY/iwHce/lQqFDDs2GggLOn/qP71EK4GBNNFjkxe92iSVd1hkKfeUB4WhIEJTEqFgARtMUi7Yo4i2EnFJLbazYIIKAZUcqignxX9Y+Vdk4VwxnDo7vDtJQDHoi5I3UdVHqTVc7adrMEyhbD0YlarHDohVzpnVo2ZjSVdKRVYnkyqkoXgRD+y/tnhGmxhnQ2wvUO6Jd/6ij6K/MwYtGlWHi/7REBRZwTZxLv4tG09SdVDqIFvSrnPAOxjjpzu/cNm4QLuEHYk3SI536CumcI4Uzh28qEBKT6o1X1USZPmb8qAUSctj3nNXA9OT9JXEdml4x0P8RcU+5EJaR4G0J1y+G5Ek6EdSaueBwQbSENtobSLBIhMe+9B8SxjbABccyhRAS0gStR1gJF1WvNzzqPhHHWXnFNJbcS4kAlDgKVEGwI2ImqFVF9IkjvUbLGWFCSLmfP8ArRrPwoLDRcg+aZnXnzFGE6Hn/tSnPSMpr1kXFOFNYhIzApWm6HEmFoPNJ/KluC7TuMOpw2OASpRhrED+7e5A28DnQ2+EuluQK5X247WYbEOt4JSsuFU5lfxITnjL6SWZTEgwCsTAVYVMyi1zLkJ4l5d7Xofxf2DDupSu/eOz6MattSIW78BB1IgCcZ4uvhRS0hP2hD2YoQVfepXuVQPGgnc3oL9pGE4YxwpAyIASmMGWSM+cwpKkL3TIClEzOtzFciL7rqi8+4p54hMrWoqKUiwBmwIsOXiNI5jhOycB4whlMlola/SVokb5UWgJHL+gFlb42mASmJ5muA4UDaCRKtjHM8hpqJsRXR+AdjnFhp1xSU5rhKkgxuBawm6hArZ06EOIDcRRKnLTFVtzgjgWFEoUkEWmCY2uIvQeN7cYVDhbe7wKBylISFJB6wq/K/LSsnSw8S4iGkBeWRMa7QTNAHtIiJ8MWk5hadJqs8c7RYPFBlhK+8l5sKQUqBymUqEmBuLzTV7sPg9FpUBaCFki2gIVI/I106GK7UIAmExMTmGvLzrZHadBiAm4JHiF41j3VTO13Y9vDsKeZK1JQUhQXCpEgEiI9G1zM3qjpeUiFRBEZZEg6EDXz153FbOnbk9o0QSShMCbqAPu93vFantKgWOUEmB4hH9K405ikqUDBQmBlV6UAzIIBunNIvoIsRamGBx5S9mISFG4CjmbWnUFMKgEW3gQRbSunTqJ7RA+s2kXIkgyAJJBzQR8OtGscQz+gpOaJKZvHMXuOtcpZS84VKS0sRdTUHILkK7vKbXm3hUOoNWHh2KW2QlAUSmCtteZRyqAMNkEg6kWgkg2gV06W0cSPrISr2QfeKlaxmHJujIeY/UXoBpkKEpJgbHW+kcz7qEciTqOhpoppUXIkr1Hptgy1spSoS25+f6GpEuuDUT5X/Q1Si5FxIPMW/Oime0LqLHxjrr76UdABlDb5Y+nEMa2/qH37y4oeBrZSQaQYPtEyuyjkPXT2GnDb9uY5iu8N1w0YKitkSJ1gT9c/dSzFMkbT/XKDzHOmylTpQj6730ohgwWsZX1tAiIiYA1F7yd0nT40nxuHHq76A2sRIMix0I9lWVUT5QT/mH5j30ixwjL5IHLnVVMyWoMSsYlBBEiJEjqDvWVvj1SU+0f5U1lWrxIzFT/AGrBWlvDNqfdhCQEzEjyuRfa3Wij2Ix+KQFYjEIbMSGYKgDAABCSEg2F/Eau3AeFMYdJS02lANzGpPMk3J86Y4nFttIK3FpQgaqUYA9pqM3bmWrZeJ8+cTwTrDimnkFCxqNjyKT6yetWjsh2/Xg0928FOs+qAfGnombZfPTblWftC7Ws40oZwzWcoM98UwY5IGuXmTy03pTwrs6gQp451fhGg/i/F8vOsp03Y+TjvDd1VfP+kf8AEe2GP4jKMOPsuHNiUqOZQ/eXYq8kwOZovgHAWcPBAzL/ABq165fw+yvcOQIAsOlHMqq5KCpnkyGpWZ8DAjzAAEydAJPXkPaYFGIdspw3IiOUmwtyHLpQGAMtuDfwn2A3+YozDQUqSqyVRfkRcEDf+tY3MwcSrcWRiGsQrHIU2pKGiFBzNKRMkpgXKj5TpW7OCZcZ+2Yl5QWtAKi24ptKU+q22EmVQToZJJPlVlewBUkoORSDIIzCCDYzME26ULwrslhGVhwNpzgyIJVlPMFXo+z3igYC9xNUm1jzDexCHhhEF8qKyCPF6UZsyc37wTlB6mrS2NOg+Jv+dCIOhPpbDbpbb8/nWcbxF7HPKwOEJDabYnEg+gN22+azcT59alqGwlVFbtM4pxNPEMUnhzL/AHaPF3zqSAVhPpMtc1HQnkDrBmy9o+E8Pa4eWcQ0kYVtICUj0gdE92de9J31JJnU1TO2v7PEMs/aMEFJLScykFwiQgT3iFn0ViJiQOUEXr+C4jjuJlv7Q0p5lgiRnQ3nVHrHdURJiwO2aajO5jLvKoi/s32VDiAtzvC3/wApBUTCSZzDYAk7ATryp812ZZSFAJX4hB8R2IPzFMOJ8bxyCEs8MJjUlYUkDYDKU/ppQ2E49xQrSFcMTlJAPiy23uVmPOD5V209p25e8a9lux7Knc5SrKBCpUozO2t66MpACeXL2UHw9wgBKUADclQ16DU+Zij/AK1rMzbyBdk5lagE+XlXKMXwJpxalqZJKiVHxuaqM/irpnGX3ktL7pkOLkBKS4EAg6nMRaL+6qi5xDHCT9ha/wD6Z/7a6xmbgIiwHZ5lDqFBkghSTOZzY/xV1gxpEnl+tcvc7X4lJg4JAP8A1j/po3B9t8aVR9kR/wCaf9NCWHeGEY5Al8ewSFNqaWmUKBSRsQqxHSub4/sy2HFhTUmTJlV+tjFNX+2eOSY+yNe1xX5Jpfiu1uLUZOEZB/6i/wDTXbx3m+G/aCr7OtKMlrYDU6AQN+QFTNcCaCchZBRJVF7EwCQZkGAPOK0/4lxe2FZ/mX+lRL7TYwf/AE7XvVXeIveb4T9pYuHsBpGRKfu9AdSmdrn4THKi2uzrLyQVoQopGVKjJMawTqRJOt71WcBx3HuKIRh2bCTIXEHQH62pr9o4gBmbZZ08SCF26pIIzJ+I66k1BYXEW3lNjGz0JAQfRAgKBnTX+IbXvYVGtHhJX4k2CVA3k7A9BsenOhmWMaq6Rh0IIlSFpWog7iyhmHJVj0FVvtL2uWy4prBht5TOYPoJJMgyvIm3eJSfCSJKctwAJpiXXmJqLvGI/eYMZknMkancfxDbz060udNOODpQ+2HErCHRZaEKzhpwek2TZVja/wAaQ/25hHVqbLzbbqVFBnwgqSYIKTBF9026b1UtRT1kT0WHSQumt8Hxd1k+BVuRuK9xjCkGFCJuDqCOYIsR1FLnafYMMxFypxLnw3tW24QHBkVz+vrpTh1ciQcw5j9N/q1cqcozh/HnGdDmTyNKbT/4x6aj/KXHHJtzH1rSHH4s738WYzedqZ4TjLb4kHKr6+r0u4m30A+R/Q1irY2hM1xEWKcBKY5XtvAB89B76yoVg5oIjWsqpeJM3MacV7ZNtAhqHVjr4B5q38h8K5/xR7E45YU+4rINBEfyI0A6m5rZASDlFwNzFz0nQVMFjp/loEobvV+kqapt9M2weBS2IQI58z7d6PbQaEZc6j/LRKCk7j3j9asGBYSVhfJhzM8j7qPYnkfdS1iDEa8ppk2tKeqvOQP1NCTAtG+BUUEKvPKNQefSmSFtqvJR0iR7IuBSBl0a399MGXBy+NKZesIHpGyAgevPkn9Yolt4D0R7Tc+zYUsbWOXxpJxzjTi3U4HBDNiV2UoGzKd1E7GL9BG5AKHsBcxiXY2EG7d9sMmbDMK8Zs44D6PNCT+LmdtNdLf+yriuFXhEMMeBxsfetn0lK9Zz95JO40sLRFDtfs3wf2XuFCXdTiPXz87+r+7y63rkvF+GPYLFKYzHvEkAKbJBUFjwxFwVAgZesVE5LS5FCiwnSO3PaFeNfHDsIrwA/fOC4OU+IW1QkxPNUDze8LwaGGktNiEpHtJ3UeZJuaQ9j+CDCteKO9XBWRtyQDyTPtJJqwBdOSnYSepU3HEnz16FVHk+o08+teIF9QfbHziuIgi8Z4PnRjHiUBS8KgRTLhKbFVKbAvHpkgQgYcXBn31EOGp5minBvyrO8sI30pNzH7V6xPjuEIgyArfTT27UkGCLapT4hy3H61bcaIbVSRP17zzrjTWoMzhWek3l47QfEPCNKDLqTaBTnFYdK03F+ehtSLF8GUkgpc6wofmP0qR9M98ZnoUtbTt5sTZISBFqAxuIABrF4PEJ2SrolX6xSxbTi3m0LSpIUtIMiBE3+E0k0nBsRKhqabC4Mu/Z/DZGQSPEvxn2+iP5Y9pNMq0S5Ule2ihVCieA7l2LGLuN8WRh2wpSkpUVBKAo5QtRkhIP4iAY5muGcFh/E96tPd4pkqdWj0EOuINvSI7lwulCVA+E5jGU2Nk/bdjJcw7OwStZHVRCU/AK99Vvs7jWH0uYbGLLZcQhtvExcZVBQQ8T6SJSmCbgSCoCIRVPmtHUxiAOOJeUpL0YfE3SpwgoQ4d04hP/AC1zqsCDPiA9KnPAeEuYx44XGAoUhIh9RAcRMBtEmz6VGyZM6lKotQnG8AtlYw+PBBA+5xSQVeEaBW7rYtb00TaRYy4x/wCzYdnCYgFxDmZ7MhclCc2Vk4dXoqSAFLym33o9E3CoyP8AjPAsTwlrvGnvtGFzALZcGXKVGApMHwkm2ZMaiQoUjVxV9xJcwq+9AEqZWgd82BqYRHeo/eTpuBQmM4ni20pJfOLwqvCO8JcbVvkcSo5m3BYwSFDVJIvXmB4A5ifvuHBwqQRmbKglbKjJBQ6SlLibGDIUNwdaIOy8GCyK3InjPa5R9NtJHNJI+Bn502wPFmXrAlKvwqsfZaDSjiLGZZbxqDhcVs6U5W3OReSkQCf/ALqLcxvSTH4JxheRxJSrUbhQ2UhQspJ5inJqXXnMS+lpsMYl/RKTKTB+ulOcJxbMMq9fnXPsB2tebSElLbkaFSfF7TvW7vbJ7Ztkf4CfzFUnU0yMyUaaqpxaXd9AzCOv0K9qn4Ptu9PjQyeRyfO9ZWjVJaC2lq3xBcKkGZFeIFZWVUk1pOgUQ2Kysp8SYzwXorO8D4mimKysoO8Aw9imDNZWUBnQsGx8j8qU/sRSCjEuEArKkArN1GQSZOpvfzrKyotRyPzlWm4P5TqSa4jwzx8ZcK/Ee9xF1XPhzBOvIAAcorKyp15HzlD+k/KdDFTYX0k+YrKyqmka8yfBiQSbmtsNfNN9da8rKUesYOkld9Xy/M094Z/disrKVU9MdS9UKoXCaqrKykjgx55E94h/dq8qS4dIOomw+ZrKymU/TE1PUISgaedL27m96yspiwH6TVQ8RrZIrKyiMWOYUjaihpWVlaI+cN/a3/8AMD/0m/mqqbFZWVK/qMpXgTo2F+87OuFfjKCvIVeIoyrhOWfRgWEbUt414mccFXDa8H3YNwjM2kKyfhkAAxsKysoIUV9hRmxK2zdC2HsyDdKsqZTmToqDcTpXQ/2PJAwVhq44T1ICAJ52rKyuM6C/trQPs+HMCe9ImLwUKJE8pA9wqkcPGbhWJzeLu3mu7m/d5ozZJ9Gd41rKyunSsgVhFZWV06YkVlZWV02f/9k="/>
          <p:cNvSpPr>
            <a:spLocks noChangeAspect="1" noChangeArrowheads="1"/>
          </p:cNvSpPr>
          <p:nvPr/>
        </p:nvSpPr>
        <p:spPr bwMode="auto">
          <a:xfrm>
            <a:off x="155575" y="-1676400"/>
            <a:ext cx="671512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1" name="AutoShape 4" descr="data:image/jpeg;base64,/9j/4AAQSkZJRgABAQAAAQABAAD/2wCEAAkGBxMTEhUTExMVFRUXGRcYGRcXFx4XGxgaFx0dGBgYGBsaHiggGBomGxoYITEiJSkrLi4uFx8zODMtNyguLisBCgoKDg0OGhAQGy8mHyYtLi0tLzIvLS8tLS8tLS0tLS0tLS0tLS0tLS0tLS0tLS0tLS0tLS0tLS0tLS0tLS0tLf/AABEIAKIBNwMBIgACEQEDEQH/xAAcAAACAgMBAQAAAAAAAAAAAAAEBQMGAAIHAQj/xABKEAABAwIEAwQHBQUGBAQHAAABAgMRACEEEjFBBVFhBhMicTJCgZGhsfAUI1LB0QdicpLhFTOCotLxFkNzwiSTsuIXNURTVGOU/8QAGgEAAwEBAQEAAAAAAAAAAAAAAgMEAQAFBv/EADERAAIBAwMCBAQFBQEAAAAAAAECAAMRIQQSMUFREyIysRRxofBhgZHB0QUjUuHxFf/aAAwDAQACEQMRAD8ArDmCWhRStKkqGx8J6G+o616GT1/mp/hux/EWE5EPYV5oT904pRSP4bAt/wCBSaix7KWilL3/AIZxYJSlxxK21RrkeTZPk4E+Zr2Kerpvi88qrpaqZAuImDB6/wA1elg/RFNnMOpBhSSDrfccxzHUWrUjz99USUMYo+zn6P8AWvAx7Kakefvr17DrSlKilQCvRUQQFfwnQ0BMcpiz7PFbBB5n40UlBmti3ehMaDIEIO5n20cwOnzqNKKmbFLMKG4dFMsOigsOaZMGgJmxrhMEMoUoTIJAkJEC1yeZqTE4MAZk6WkSDqNQR7q2wzqVJg5QoJKbjUai40vUz60ZfDvAV/hg0kk3h4tAsRiFquTfmAAfeL0OgkGQSD0oxlnMY8z7q1YcCiEKSINpAggnQ1l50Lw74Eq1zC6RrmG/l+tLXlTYJCQCSAOut6JZTBI5WpzhMMlLWfuwtSjuJgTG+m9DcCFkxNgmVKBAbKxYmLEX5+U2nfpS/iZuE5cuW0RBned9b351fe4hICU5YIOUHKOsxr/Skfabh33YXMqSYJ0kHSY5ViuCZzKQItwKLL2SibSRMWkxvNCYXGqah5IBIzJUDuDE6aGctG4dwd0rUTrABmPka1w3DStAUAogkoCQJgbqUfP5URPeda8G4vxfvG0NISpKRBOZRUTGgJNyB16cqVJykJSZESTuDO/MGwGh0miXGSCQdRajMDwVS0heZIBmAZmxjYdKMDtBJA5geIW0kKSlIVIIBgiORzEzPQAClC0TT7iHClNjMSk32n8xQQw1FxMDA8QBrDTR7OEgUaxhY869xisg6115hiPiao8IpV3F6bLZkyajLFNEA4ixeHgVAtqmq2qhU10oxAJipTVRKZPI0zU10rFNBIuPZTBALRWMMaidbPKPfRz6idqFV5UYmXga2unzqJSDy+dFqB/DRvD+FFYzrTCNuav6da4kDmcDeKGsITc6fOsp3jkRAAivKy94V51bjrTLrMPFSEA2WFd2QSCmytDroelcu7R9jXEnvO/LzNvHBW4hPMpHpADcHzirU12dxYaWwpbJbUCJKiqJMykbHW5E31onhGEZw+Ecb7xLqvGDlJEkiAkTEdY5mvHUBTZXv+E9QksLlbRV2O4GgNL7rFqW0gkltxoFGknwkyhWt0EGj2uGNYhsO4VYKVaBUwYsQCbpvsoeZqrcXS0G0JZQUKEZl6GwuCfWkk6xppQXB+K4jB5u6jKu+VQlM7EcjFVruHEkdFbmWTEYItlXfJUhtsZl6gqmyUIMwStVgRO50BqnOdoXi6t0KKc1ihIBRlT4UoCCCClIsJB0mroz2zU6yr7Th2e4RBcKgTmUZ7tDY2cUdxoApW0HmrpAXaACqQBMAHYE32H1ru4k5iXTaMGW3CcVaUB3gSwsjVOZTZN5gXUgbWzSQbAakrZMBVilWigQpKvJQkGqhhl5lNpIKiSYhOhAzSOUxB6E0c/xl1vIhkFJ8RXYFKhOZIUkyFbiVC21HewveKV23BSOessKUU04Bhc7uYiQ2MxGsq0SI33URyQaXdn8SjFjKMqHgnMpInIRYA+I5kAkgC6h4hpeH/AVNZUKSsZs6lBwKBQoqGTKFDw+hbKqCCo+wKjG2I9Ti4jN/giHLsnIvXIbJPly+XlS/uFIVlWkpUNj9XHWlfF8fxPDu5ioKw4IUsIavlBBNoKkqyyMwV7qd8A7b4bGthDqSlwlUJIJOUXSoLAAzZBJE+qdRUwrCMSziSN0QioEpI1BB5GmOEwwU3mvMqIjkLQR7CaaxAmAXkaCUkKGoqZIbUoHLlJ0M2navAivA3tSzGCQhspWQdfq9WLh2LCW4OomBzm/zpQ+rNlkHMLE8x+tG4dFqEi4zDU2OJ4vvVgmSR5wKFxzzmTIVGOR6daOxKVKSEpVlIjeB1qDiLYtF+Zo8WiQxJgXD8HKMyzlbEyed9BWPY4rPh8KBYJFrdY1rVa1KSEzZO1attZUlWVSiCPCnUz+WlBHSHGMSAr2H8jRGBxiUoSkmInYnUk7edTshwx9wAnfOrbpp8qDewsLKeR+G1Gr2i6lPdDOJrQpsBJkkg+7WeXlS9GGAuaNbYqVLO50FcWvOVLCClOUZj7KFw/DFvSvKSJAABAkkxqdEiZJgwBYE2o1bRcWEim7z4aQEpAkaDYdT8fM1hYgY5hKtz+EVf8ADCEp+8fhV9E29kmTHP5aVXsXhQkwDmBuCLSOfSj+KcQKjlBknU8/08qhxLJAFjAAEx9bzR0ma+TBrKoGBFK2qHcbpg4mhliqQZIYAtJFDuHnRryZodbNGDAMAcqLJNgCSdgPlan/AAvs86+fAmE7rVZI/U9BVz4X2daw4keJf4yL/wCEeqPj1oHrqmOsYlFnz0lQ4X2XiFvC+ob/ANf6e/lRmOAqxY33VX8cm8ak6Aan2UpXLm5jGUILCVvHJrKYOYKSFLskzZOtoF586yrF4kbPYy0PMkKSFJJi/wB6pWVQ5WMEaXA99VvG8MWFEaTsDaDy6VccIogamDJI2MWMg21vUqsAhWqY1um0/wCE29xFQoyU+lvlLzvqDn9ZS2OyocQkpcQly5KXFZJE2ySmDYc6Z8F4cyzDSgVOrJlTakqSkgGM1wISCSQZFp2s8VwjWwXyuQocoB19k0zwvCG8pK0jMtOUgDIcusGLyd/dzrqlZbXvCSmxNrTnHHW2HQlnuwWkGUlBLSlLIAU7YkEqiwUlUADrVb4t2OWlXgUQbw299yrUTlUfu1cpJSbejc1fO2WHawTfftlRckpZQo5hnie85wgeLeTlG9cq4IvGNElp5aUqMqSTnQonxEqQuUqMbkTepa2toobQD5CfEIvNFsusrCXW1oUClWUpIKgDJyzGaYMQY0vWnGnfFnSCCkzl08KxJSdiLxytV6wnFsyAl9sJBEnIM6JgqksuEiYGqVCJtQjnZjCYhZLbhGb0kMnOTfxQy4Q4FX1ClJEC1FS1tKqLK339/OJTYXupjPsfwBw8PedbELdTYE/8uVAZRzKCtUG8Kb5Ut4H2axRcP2clBA8XI6+FSTZfkQavmBx5Q6ENwEIhGQG3hsQPL0QeSU1JxztQzhFlCG1qecT3mRCcylG+iR1B+NeijtSQggG+f+wGIqVAFJAGP9yocO7XLYIbxDZbi3okoHmg+Nv/AAyJ9Wn7jbCgMRh0HvIXCGyFNrIGY5cohSyRk2P3kRpCTE8ZW/3gxGGCH0AOs94nNKdFBSTqLGNpGxiQv/iEUvJ75qGsgSoJg+NJkOAQOljMQCNLhU0iVRvQWMbTrFX2tn9xKzgu0GNwDqmnZWEqIWy7sTc5VaonW3hvMGuh8C7SYTGtwlS0upE90SUuApGrUGFqttY7xpVe7dYzDY9lrGtyl0qLRCk5S6lIBK4BPoEhM7zHq1WuG8FbBC3ApUEGAcvlBFwqLzNrc6HU00ZFdhY/v1ldMncROzcOdWU5XZzlKF3TlMLEpCxJGcQoGCRbWjQ3NUfgjmI+xYsPOl3uilppyPGoLGpULkFK0KG9zJNOeA8WcQe6xGZRG9swFon8W/XqahNQA7ZXT0b1FLL06SxJBFwSNR77UY06o78/z/U1uyhtSQQqQfZU4YSKzeIjYYOW6gxOHMfpTINjrUGOebaQVuKypESddbDQV2+bsitnBG8wKnwrUH62M/lWYPi+GcUEIcJUrQZVCfeKZdwmZvWbpuyaZfr686AfZ8XX6HzFNVJH1/WoVtJ1JNcDacVvF6W60xB2FFtkAlK7HnsR+Ve4nu2hnO3M0YaAUMGsymbd4oWnYVWeJ8RMlKTJOp5mjOIcfTdLacylarI+CRsKgwXC1Ze9UBM6Hl+Vb85vAxEy0lJClNLdSCCsAkW5DLBUreBTXEOLX3iZIZWpCkJuhSMtyARe5g36+QPX0qIMqJgAk8gJPwpgQdYg1T0i5xvpUCsOTtViY4I4rWE+dz7hTPDcEbTdXiPWw9w/OiNdVgCgzSm4XhC3DCEk9dAPM1YuG9lG0wp3xnlon/3VYBAECAK8KutIfUO2BiUJpkXJzMICRAAAGnTyG1LcW7AJ0HM/V6nKlq0TAm5VuNJAFhfnNqhbwQkEkrVEZjyuT5DypSDvGPFGIbUucsp0OYiZnXKNo6+6g1YNKZgEqzK8RMnYC/tqwvpgCYH9SDSDF8QSNLm56TII+VXU7yGqQIvxjd4/f/7f6VlDYnElU9QPeLyOWpryrVGJ5r5MYYbEI2lP8JI1MqJjUmm2FcWD4XARPrJ2tumOR51U221i4INgYI3tYexQo5Ljg2BvFjHWb7X1qaqO4l1EqeDLbhcesRmb/lUD75yxp11og8VQYTdKj+JJAAiSSSIsL61UG+JqGyhqdJ0sfYKlw/GwTc++2vzEVK1FG/CWpUYdZW+P8TGLfKkeJCRkaSJUcs3UUpBIKrnTcDaov7JWACod2L3Xlb1EeuoHQcqtrymnUZYyj/8AUotH3tFIPtBqqY/sK2oy3iXUnfvQHJ5StGUgjnlNeHV/pWpdi1x7/wAfvPPqUwWJY5+/vmCPDCpHixCCQBZAU7YDLr4E+dzrSXGcSw8hLLLrqlEJTKkt+ImAkJbGYmSLFV5FS8T7G4tPiQkOka9yoKJ/eS2YXPMZY/Ir9nHCFfbC842pIw4CihQKT3hkNiFCYHiWNwUAb0FH+ntvCte/bj+ISIijceJcsXg8Xh3E5mVLbQlCc6CXCYEqJklcZiqJmBAm1ZilYfEuM4gqLb7B8K0wSU3zNrB9JJlW4IzGDerc3xtJF0LHs8ufn8KgxreEf/vUJJ/FoobWUk5vjX0yVmpqEqIbDqJxWk7bqVQXPeVJlbeGdOKLn2h9YykrAQEtyVBttKZypnWSSbVWTwbvnEurT9zJU4oDMEhMkhUEEafEeVWjjHYfMCcLioP4HYUJ5ZhBH8qjVL/sjFsYhCMQ0C3IK1pUHEBsElalRdIgKgqAuKopauhYhDn8efrO+Gqk7jn5Sz8U7IqCUfZ0hTYR4UiUnxFThsrqo7yIqoq7wOIbUogZkhUpgwSM6iCLWk+QFMezXG3kOrKXFJ7xTilo1SSqSZSbTM31vROH4UpxlQbQtKci0pE50yUlA7sKlaIKpsSLGYqCvq0R9tU5tcduv1xPUo6R2o+KnG6x79O/z/1LHxTHuPtIGcoW5lWpKMohRSldiZzlIyzOu0RVN40eJNKLvfrcSCB3iQAQYBGYRIseo1vVjeVkSwcpWVFEXgJLfhVJJt4ZBAG+2tScdWn7O8mSZ7m4E+mpKN7ejJr5TR6uqKyIcgm2elyBg8z1/E8NCR94iPh3F+IOJAaxjjYmIITBkBX4ZzXPup4nG8QAy/aXlL9lutk3PlYe+q3hMUEq7tKoymDa6rae7lyq64FxQyFItlSJ1iZG+or7SmwAtYH8p8zWZzwSIHgOIY5KgHH3T5/7VPx7ieMiELIB81fO3wp2zw9TihNzT9PBUQM1/KseqitewjKK1CMmcy4SMeTmL7nshP8A6QKsuAViQklbzpPVZq4M8OauAmCNbmhsRw9KgQgwb2NJasGPFpUAQJwztr2sxqXihrFPpA/C4ofI0iwvH+KOqCEYvFqUrQB5cn3GrvxfsWFPuFxYQEhSlaqgJGY+iDBjn7Jp/wAG4Rh2cMFg5EKE+GylQbhSiAo6RECOVVk0QAFFzEiq1rnAg3YNjENL/wDFYt55SknwrWp1De4lSlanTwm/OgePdqTYvrWhRzEN5SVRoCIEJSb3gXB1iSB2p4+47922MqNgAR8qrH9hYlwyGHFE75Fn3kit+Ev5nNvwixqVbiXTso3iMcQ6zkQw24EnvFHOopyqvANri03rrS8IkjLoOQtAGgqg/sm4a41h3kLSUKD5kG0eBH6V0Q2rzK91qELK0sVvIEYFserPnf50ShMWAtQ68TFgR7BWmJxCUpKnHAlI1KjlA8ySBQFWPqMwED0iFrUBqQPrlQrr4m1aAJUmUqkEWIgg9QRrQblklRNgCT5C5rtoE0Ek5iDtHw/iOKeCcO6GMOnKCsLKVEm6j4fEqJgCQLVYMClTbYbWsuKTIzq1UJOUq/ey5Z6zVW4b28RCitEDMiBJJyzCydpy3r3spx17EuqStAKIUQtKSMpmyVHTSetqUq2YmPY+QYlyZxQBg6VmIxB2EdaU8UxndQExm1vsP1191K0l59WUrURmgwIAF7mPKvQo6dmXccCeTqddTRinJEL4jiRfMuTyn8tqR4hydBRTuHShRT6WVWWdjJj4CoSvwnaU7dEz8yKqCBZCa5eBlkiSRvFZRGJOvt63zH/TWU5eIk8xoxw9oxCnAY8/wjl+7R6OEJiA6dFC6AfSjy0oTDpVy578vb1HvpkwlQ25ct/bUFRz3nq0qa9pH/YKjo40q83SU7pOxPI1Ejs27BsyZAmFm8Dw6p5xTtlZ5H4VOhZ5H4VP4zSnwEiH/h9Ykhsbn0gbmee2nuqB7hSgT92rfrsDNjzkVZFPx6pqE4hPXfb30YrOIDaemesrysAZjKoX3vuRv7K9U2uB4rDTMCYEAiI8/hTh19J3V7jUK3BO/wDL9bVp1NTtFfB0DzFJQ6B6nvIvrF6nZU7HoJInZY/Pzqx4HCJy5iAo8o06fxUJiMbMo7opTbaCDzI5VnxVQzv/ADtOOnvFRNpUyd9Mp+Xl8K4x28xYexzoTo0A0I2ySXB/5q113PPsUA399QY7hGHfH32HQsxEqTKh5K9JOmxFD8S5OV9v5jKelSnfafecn7F8POIxKGxMEd4vogAE+9Sgn2107iLYabKUlIOQhIsLgeECesVpwbguHwbiy0hSStKUwSVAJSSRlzGfW3J0FOcrKozJSTpKwJ6AGD7hUGq0tbVatajCyKBbjPU8RiHZT2bu5/ac0wreLZCgXEujNAkpXYSMwgkieumWjMTh1rZypbAUpSSolZMkTeSBGsxFdJZ4UyRJaQeXhH6Ur4jhkNnwNxpc+j1JHOPrne9Og9QVGQbgb3GP1tz+cH+4q7VY27GcuwvZZ0KzzIJvpM/npV24BgFBMG9zMmfWNN8IsWSEp1kRtr0H0aaYLDRrH1Jphq2a1okITkmGcLwgQnrRDrMkEkwJkc63SQIqJ1zlU+SbyzCiLcXiFJKspJzDU68uXnQLBWsgLKkp5JMH2q29nvpi8zOtaJZFUYtJtzboSvAtlrIEJywRAETz051UuK8PkZU2SLADQCrsxMCgsf4R4W85nTTrr9aigo1fDaHqKIqraUbA9nh3iVq0Sc0TuNPjenXduBeYLT3YtkyyTYXzTa50jbrTg4ZB2/L61qq43h2OPeISUQpYUlYXGRINk6TsnY76096hqnJk9KkKIsJZcAsHNFiT5Tb691Guj6n9KA4cMogxmATmjSYvFYcc9mKglHchfdn0s8yE5h6uWT7hUVRrNPUooXTEkUIOnwP50Ni8Ay+tvvrhBKkoJ8KlRAzDeBNutMVQo9apPaDsZi3cUrEs4hABTkDa8wCUlISoAjNrc6C5oHLETqaqGybSy8NaaZR3TJ8CSqBmzZZJUUzrqTrRbCvEdSCNIm/P21Uux3Yd7C4hzEPYhK1OBQUhCTlJUQrMVE3IIt4dzVyBCSa1OMwXGcTRWCaJksJJ55E/nUi1lKTDarAwPCBbaAr8qS8U+3uulOGUhppKJ7xQCitzXJBmBpJi19dKY8MxLpaQXkhDsQtIiAoEgxBIgxOu9EHF7WgtTa17+0rpTmWVOSq5MDedtoAFqtOGwiu6FwmROlgDfTe1QnCIUSdN6mbUUWSsx7wPYfOrqlbeBtxPGp6BUYl8xLjcAEkKABSoSFAwJsLDURGnWlWKSYIHTztb8h7quiXmynxgGfVA1PONAba0k4m+lUBKQlNojUgwJPMyfhWU6hJsY+rRVFusrDoVvOpN+ZrKsHCuHpVC1iRsNjO/srKa2qVDaJTRO43cSBx4XIKjOaIPQD5itXcbB9f+bmonnyIoNpyscV0+vhTfDTtAWq/f6THuIK0lY2nvCNAnr0NQI4k4QYKryr+8V+GMvnNRvKOkGbjcXGo5UNhnum07afrY2pgRAOJviVCefaFnEOkekra2ZR/B/pPvrwFw+urXmr97md8w91Z9qvttvzi/skVi8ZHrAfpfKfblPwofkJRm2TDsNg3DHjUbzEbxly606w/ZZyLuAW3EnRQvf97ntVWHHsos4JjbnY/JXwqVfbNQ0eX7b2vOo6fGlPTqn0+01atJfUfrLtwzgSmSVB2SdPCQLxqArxafGoeLYZwlAUUGL5ouTBBEbJv10qiK7cPHR1Z+Gs8uUD40MO0byj6ZHUyfw3+JoF09S92Ii6mopn0g/rL21ggNSPjyI/Oj2EpH0apDXEHiJLkc7aXEb8po3AcUzHK2tb6gbhlsuRr6SgcqbRqRSqi25jqTluLy34lCCgzsCZ5RQXCVhxtLiCFJUAQReQbjSlfDX8Ri0Ooa7tpSApCkvE94FHTM2keEHnmPlVBwfZrCst5HcQ4MYyQHMIrwh2B6LSmElzKqQUuAmLBSReApVFAIJlJpscztOFSRKchSBYaQbaiNPbFaLTqlUq1uQNDtYDTSufN4YgEsYR8NmFj7Q8QttVpCUy4XW9ZQpMyDEyAHGG4WtQCg60AbgNIMX1AUpZMZri0pIgRcVm03vOuB1jZ5CWzmTvYg/lRWHfBuKr6MGR/zVqSLGyRBHMJSPrpoWjFBGpBHMUzwzaINVbywNvyI3FYpVI8JjwpWYHe8fX+1WRCgoVO3lMoUbhF7rtRpeBojF4M6pvSkAzH19a01bMIhwymWVAsKr+OfcDycqCpBz5iDBFrWmjBiiEwTf5Uqxy1QSkkUCUs5jKlXGJDhHF92nvUZVGxSFbXvryojvki0L5+mbfGqyvFul0BSzcEDaDqP0o9nvAD49fhTqlNgLKcyZLMdzRqwACQJve5JPW59n0K3ymCnxXWF+0RbT0bTHO9C8ISSTnPokQR7asqWQRrXn6qk1RsNaevpai0qYFr/APYtiIJMedqLbxST66PfUjuEB190A14nCpHqJ9wpgAtmLc4xNXMQmP7xA9tLnVgJUvMClIJJBkQm5+VMncKgi6B7qFZShBIAgG9hvpWkDpFqWvmVD9nfatOMXiVJSW7tqylwrsQU572SfCAQLaa0D2F7XoxLzmHCClUuOpXnK+8GYSSFXSoggwLa6VfU4LDhRWG2wsgpUoIAUUk3BIEkSNOlaYPh2GYENNtNDkhCUfICaWFsbxxYETXuzpNz9TRQww/Er4dOnShw7cn6jlQPHkPOsltheRaykZhqEk+KLi8dRvREkC8xEDsAcRieHJ/Gu3UdenWg8TwROXwrUSIgGIMEGNNTFV3B9lF4VrO3mViQ4lXeZilKk5hmQUyQUlM+leTVv76up1mM3U6WkvpNx8rfT2gWDcC0gptFiNMpFikjaK8qPGZm1982nNNnED1tkrH7w0PSspvhlsrJvFC4bn5GIe8OWP3T8U5vnWyiokeZH8qvDyqFrECAIMwQeWkDTpW7uNPQafAzI8zXpE5nkquIC5hlqHWP+1JP50M1hheVaSrXYKX+oqd94kzJnXl8tKXhUE7U5SSIWyGfYkRJWRYC0nUIB90GgnsGzaMxi17WEwbXvPwojvZFgTptOulYMK4raBJFzGk/oR7K0FhyYZRDAiw3aE7fxXte/kK3JEyEgaaRFp5A8zULmOaCu7RnfeIs2ynOoK18REiOe9NE9jeIYhClFTWEkSluStZsLLWmyJ/dnyqWrXA6xyUL9JXOIYtKTlWoZj6KQCpRJ2SkXPu3qXGcP4g2wcQMGtLYF1OAZgn8RaBzpT1Om4rbsXx3+ysU41jMNBURmcyy63NswOq2iL+H46VeMd+0bviW+Gtd+rd50FDKNdR6Sjpa2u9TGu5NhHeBTAuZF2N4Lw3EYf7Q68cQUj7xL6g2hkxcFpJCQOSiVTsa84FjVM4lbPC1fasMfEpCyUtsqP4HTqDGwMxub0r4P2Ibzl3EDvlqVmypRkZBNyAkbTsbdKsPEOz61KS9hSMPiECEqEZFpHqOJAgp+UDlXGg3JMwahQbARsezynnO+xTvjylOXDy0nKfVUue8WPaKkwXDmMO0UssoQACcqAASQJ1OpPNRqLs9xtTxLD47nFJHibOih+Ns+sk/DrrTUYZSYtPl0rKYVesNyzDiV/B48rUUOIDSrKSO8z5kGwMwBIMggTFrwROr61NkqaIBN1JJ8K+v7qts3vBgQ7e4ShagtTfiEkG+4g6HSNqrHafELQvu2W1LVIzuFCi2wFn03ijlM5ReBJygzVIq0+sialVPpEHxvaNpPjV4VaFJMLnWMs3sJnSLzF6T4vFrEl5XdAmA0IUsn4gHe0gi4Ubip8fwx7CE5GV4rFOBSmcQ3ErSSJafbUqEsxsmxAJGVV6UcI7LY5boW/hnR/KEpTMhDYzHKgTYVw1CHg2EP4IgXIuZcuCOHJmKYHqyqVR1tHxqycNxgQnxf7Ur4Zwx1S4W0pCEjePEdgINMOI4A5DkQSdgDr7zU1RkY8ymmjqOIbieJgCwPnSF3ioB0jrYmtHV4r/8RZ8nED5qqqP8D4iTZhwjq43/AK62l4Y5M2oKhIsJZDxVO6ordriiFT4h9GkZ7O4wj+415rbt/mqJrs5jwbMEA2/vG/eZUZ+dN30rcwfCftGPFEpUJkTbb6+hSp/tPkspoK0uDE8zEHembPAsbopsgcwtBHxWDUeI7DvOD0sp/ej5pWawVafBPvC8NhwIHwHtalbjhLawgJRABEg+IqJ8xAHlV+w3FWiB6QtuP0qicN7D4hgrlKXAqPRdyEAT+IQdasbbKkABSHUwBMpCxp+IR8KkrspcleJRTB22MsreJbVosfL51JVbwz6QZzJ9sp6+sAPjT3CPpO/156VP4q3teHsPaTml2KFOda0caBGlMgERB3h5++tVvGNfbc/Lyps5gxyoVeCH18Nb0UA3guFcSokTcdRPwJofHuKSqAIHOPzrZeEUlUpNwRGvu18xpRauKpFlIUOcQfmQfhSq9Jqi7UNp17ixNotXxJwgAkQPj1PXyorBrzgnQipvt2G3gfxIj8q1xfF2G0FQUlRGiRYk/kOtI0+lro+WuO1pga2S0D4vxBLCQVXUdEzc8z0FZVO4txIvKzK1vt9eXsrK92npU2+bmQVNXULeXAmzb0/X18KnKDHsB9ijA+NeNL2AAm46d4FyJ10CRblU4yJuo2ETJAAALZveBrvRXzAF7Yg5ZvrIBOlpGXMDJ0nTetF4RKVeKDHhPkqDN9N7iKR8X7aNIBS0O9VESLIHhI9LVWo9ER1ptw/sY/iwHce/lQqFDDs2GggLOn/qP71EK4GBNNFjkxe92iSVd1hkKfeUB4WhIEJTEqFgARtMUi7Yo4i2EnFJLbazYIIKAZUcqignxX9Y+Vdk4VwxnDo7vDtJQDHoi5I3UdVHqTVc7adrMEyhbD0YlarHDohVzpnVo2ZjSVdKRVYnkyqkoXgRD+y/tnhGmxhnQ2wvUO6Jd/6ij6K/MwYtGlWHi/7REBRZwTZxLv4tG09SdVDqIFvSrnPAOxjjpzu/cNm4QLuEHYk3SI536CumcI4Uzh28qEBKT6o1X1USZPmb8qAUSctj3nNXA9OT9JXEdml4x0P8RcU+5EJaR4G0J1y+G5Ek6EdSaueBwQbSENtobSLBIhMe+9B8SxjbABccyhRAS0gStR1gJF1WvNzzqPhHHWXnFNJbcS4kAlDgKVEGwI2ImqFVF9IkjvUbLGWFCSLmfP8ArRrPwoLDRcg+aZnXnzFGE6Hn/tSnPSMpr1kXFOFNYhIzApWm6HEmFoPNJ/KluC7TuMOpw2OASpRhrED+7e5A28DnQ2+EuluQK5X247WYbEOt4JSsuFU5lfxITnjL6SWZTEgwCsTAVYVMyi1zLkJ4l5d7Xofxf2DDupSu/eOz6MattSIW78BB1IgCcZ4uvhRS0hP2hD2YoQVfepXuVQPGgnc3oL9pGE4YxwpAyIASmMGWSM+cwpKkL3TIClEzOtzFciL7rqi8+4p54hMrWoqKUiwBmwIsOXiNI5jhOycB4whlMlola/SVokb5UWgJHL+gFlb42mASmJ5muA4UDaCRKtjHM8hpqJsRXR+AdjnFhp1xSU5rhKkgxuBawm6hArZ06EOIDcRRKnLTFVtzgjgWFEoUkEWmCY2uIvQeN7cYVDhbe7wKBylISFJB6wq/K/LSsnSw8S4iGkBeWRMa7QTNAHtIiJ8MWk5hadJqs8c7RYPFBlhK+8l5sKQUqBymUqEmBuLzTV7sPg9FpUBaCFki2gIVI/I106GK7UIAmExMTmGvLzrZHadBiAm4JHiF41j3VTO13Y9vDsKeZK1JQUhQXCpEgEiI9G1zM3qjpeUiFRBEZZEg6EDXz153FbOnbk9o0QSShMCbqAPu93vFantKgWOUEmB4hH9K405ikqUDBQmBlV6UAzIIBunNIvoIsRamGBx5S9mISFG4CjmbWnUFMKgEW3gQRbSunTqJ7RA+s2kXIkgyAJJBzQR8OtGscQz+gpOaJKZvHMXuOtcpZS84VKS0sRdTUHILkK7vKbXm3hUOoNWHh2KW2QlAUSmCtteZRyqAMNkEg6kWgkg2gV06W0cSPrISr2QfeKlaxmHJujIeY/UXoBpkKEpJgbHW+kcz7qEciTqOhpoppUXIkr1Hptgy1spSoS25+f6GpEuuDUT5X/Q1Si5FxIPMW/Oime0LqLHxjrr76UdABlDb5Y+nEMa2/qH37y4oeBrZSQaQYPtEyuyjkPXT2GnDb9uY5iu8N1w0YKitkSJ1gT9c/dSzFMkbT/XKDzHOmylTpQj6730ohgwWsZX1tAiIiYA1F7yd0nT40nxuHHq76A2sRIMix0I9lWVUT5QT/mH5j30ixwjL5IHLnVVMyWoMSsYlBBEiJEjqDvWVvj1SU+0f5U1lWrxIzFT/AGrBWlvDNqfdhCQEzEjyuRfa3Wij2Ix+KQFYjEIbMSGYKgDAABCSEg2F/Eau3AeFMYdJS02lANzGpPMk3J86Y4nFttIK3FpQgaqUYA9pqM3bmWrZeJ8+cTwTrDimnkFCxqNjyKT6yetWjsh2/Xg0928FOs+qAfGnombZfPTblWftC7Ws40oZwzWcoM98UwY5IGuXmTy03pTwrs6gQp451fhGg/i/F8vOsp03Y+TjvDd1VfP+kf8AEe2GP4jKMOPsuHNiUqOZQ/eXYq8kwOZovgHAWcPBAzL/ABq165fw+yvcOQIAsOlHMqq5KCpnkyGpWZ8DAjzAAEydAJPXkPaYFGIdspw3IiOUmwtyHLpQGAMtuDfwn2A3+YozDQUqSqyVRfkRcEDf+tY3MwcSrcWRiGsQrHIU2pKGiFBzNKRMkpgXKj5TpW7OCZcZ+2Yl5QWtAKi24ptKU+q22EmVQToZJJPlVlewBUkoORSDIIzCCDYzME26ULwrslhGVhwNpzgyIJVlPMFXo+z3igYC9xNUm1jzDexCHhhEF8qKyCPF6UZsyc37wTlB6mrS2NOg+Jv+dCIOhPpbDbpbb8/nWcbxF7HPKwOEJDabYnEg+gN22+azcT59alqGwlVFbtM4pxNPEMUnhzL/AHaPF3zqSAVhPpMtc1HQnkDrBmy9o+E8Pa4eWcQ0kYVtICUj0gdE92de9J31JJnU1TO2v7PEMs/aMEFJLScykFwiQgT3iFn0ViJiQOUEXr+C4jjuJlv7Q0p5lgiRnQ3nVHrHdURJiwO2aajO5jLvKoi/s32VDiAtzvC3/wApBUTCSZzDYAk7ATryp812ZZSFAJX4hB8R2IPzFMOJ8bxyCEs8MJjUlYUkDYDKU/ppQ2E49xQrSFcMTlJAPiy23uVmPOD5V209p25e8a9lux7Knc5SrKBCpUozO2t66MpACeXL2UHw9wgBKUADclQ16DU+Zij/AK1rMzbyBdk5lagE+XlXKMXwJpxalqZJKiVHxuaqM/irpnGX3ktL7pkOLkBKS4EAg6nMRaL+6qi5xDHCT9ha/wD6Z/7a6xmbgIiwHZ5lDqFBkghSTOZzY/xV1gxpEnl+tcvc7X4lJg4JAP8A1j/po3B9t8aVR9kR/wCaf9NCWHeGEY5Al8ewSFNqaWmUKBSRsQqxHSub4/sy2HFhTUmTJlV+tjFNX+2eOSY+yNe1xX5Jpfiu1uLUZOEZB/6i/wDTXbx3m+G/aCr7OtKMlrYDU6AQN+QFTNcCaCchZBRJVF7EwCQZkGAPOK0/4lxe2FZ/mX+lRL7TYwf/AE7XvVXeIveb4T9pYuHsBpGRKfu9AdSmdrn4THKi2uzrLyQVoQopGVKjJMawTqRJOt71WcBx3HuKIRh2bCTIXEHQH62pr9o4gBmbZZ08SCF26pIIzJ+I66k1BYXEW3lNjGz0JAQfRAgKBnTX+IbXvYVGtHhJX4k2CVA3k7A9BsenOhmWMaq6Rh0IIlSFpWog7iyhmHJVj0FVvtL2uWy4prBht5TOYPoJJMgyvIm3eJSfCSJKctwAJpiXXmJqLvGI/eYMZknMkancfxDbz060udNOODpQ+2HErCHRZaEKzhpwek2TZVja/wAaQ/25hHVqbLzbbqVFBnwgqSYIKTBF9026b1UtRT1kT0WHSQumt8Hxd1k+BVuRuK9xjCkGFCJuDqCOYIsR1FLnafYMMxFypxLnw3tW24QHBkVz+vrpTh1ciQcw5j9N/q1cqcozh/HnGdDmTyNKbT/4x6aj/KXHHJtzH1rSHH4s738WYzedqZ4TjLb4kHKr6+r0u4m30A+R/Q1irY2hM1xEWKcBKY5XtvAB89B76yoVg5oIjWsqpeJM3MacV7ZNtAhqHVjr4B5q38h8K5/xR7E45YU+4rINBEfyI0A6m5rZASDlFwNzFz0nQVMFjp/loEobvV+kqapt9M2weBS2IQI58z7d6PbQaEZc6j/LRKCk7j3j9asGBYSVhfJhzM8j7qPYnkfdS1iDEa8ppk2tKeqvOQP1NCTAtG+BUUEKvPKNQefSmSFtqvJR0iR7IuBSBl0a399MGXBy+NKZesIHpGyAgevPkn9Yolt4D0R7Tc+zYUsbWOXxpJxzjTi3U4HBDNiV2UoGzKd1E7GL9BG5AKHsBcxiXY2EG7d9sMmbDMK8Zs44D6PNCT+LmdtNdLf+yriuFXhEMMeBxsfetn0lK9Zz95JO40sLRFDtfs3wf2XuFCXdTiPXz87+r+7y63rkvF+GPYLFKYzHvEkAKbJBUFjwxFwVAgZesVE5LS5FCiwnSO3PaFeNfHDsIrwA/fOC4OU+IW1QkxPNUDze8LwaGGktNiEpHtJ3UeZJuaQ9j+CDCteKO9XBWRtyQDyTPtJJqwBdOSnYSepU3HEnz16FVHk+o08+teIF9QfbHziuIgi8Z4PnRjHiUBS8KgRTLhKbFVKbAvHpkgQgYcXBn31EOGp5minBvyrO8sI30pNzH7V6xPjuEIgyArfTT27UkGCLapT4hy3H61bcaIbVSRP17zzrjTWoMzhWek3l47QfEPCNKDLqTaBTnFYdK03F+ehtSLF8GUkgpc6wofmP0qR9M98ZnoUtbTt5sTZISBFqAxuIABrF4PEJ2SrolX6xSxbTi3m0LSpIUtIMiBE3+E0k0nBsRKhqabC4Mu/Z/DZGQSPEvxn2+iP5Y9pNMq0S5Ule2ihVCieA7l2LGLuN8WRh2wpSkpUVBKAo5QtRkhIP4iAY5muGcFh/E96tPd4pkqdWj0EOuINvSI7lwulCVA+E5jGU2Nk/bdjJcw7OwStZHVRCU/AK99Vvs7jWH0uYbGLLZcQhtvExcZVBQQ8T6SJSmCbgSCoCIRVPmtHUxiAOOJeUpL0YfE3SpwgoQ4d04hP/AC1zqsCDPiA9KnPAeEuYx44XGAoUhIh9RAcRMBtEmz6VGyZM6lKotQnG8AtlYw+PBBA+5xSQVeEaBW7rYtb00TaRYy4x/wCzYdnCYgFxDmZ7MhclCc2Vk4dXoqSAFLym33o9E3CoyP8AjPAsTwlrvGnvtGFzALZcGXKVGApMHwkm2ZMaiQoUjVxV9xJcwq+9AEqZWgd82BqYRHeo/eTpuBQmM4ni20pJfOLwqvCO8JcbVvkcSo5m3BYwSFDVJIvXmB4A5ifvuHBwqQRmbKglbKjJBQ6SlLibGDIUNwdaIOy8GCyK3InjPa5R9NtJHNJI+Bn502wPFmXrAlKvwqsfZaDSjiLGZZbxqDhcVs6U5W3OReSkQCf/ALqLcxvSTH4JxheRxJSrUbhQ2UhQspJ5inJqXXnMS+lpsMYl/RKTKTB+ulOcJxbMMq9fnXPsB2tebSElLbkaFSfF7TvW7vbJ7Ztkf4CfzFUnU0yMyUaaqpxaXd9AzCOv0K9qn4Ptu9PjQyeRyfO9ZWjVJaC2lq3xBcKkGZFeIFZWVUk1pOgUQ2Kysp8SYzwXorO8D4mimKysoO8Aw9imDNZWUBnQsGx8j8qU/sRSCjEuEArKkArN1GQSZOpvfzrKyotRyPzlWm4P5TqSa4jwzx8ZcK/Ee9xF1XPhzBOvIAAcorKyp15HzlD+k/KdDFTYX0k+YrKyqmka8yfBiQSbmtsNfNN9da8rKUesYOkld9Xy/M094Z/disrKVU9MdS9UKoXCaqrKykjgx55E94h/dq8qS4dIOomw+ZrKymU/TE1PUISgaedL27m96yspiwH6TVQ8RrZIrKyiMWOYUjaihpWVlaI+cN/a3/8AMD/0m/mqqbFZWVK/qMpXgTo2F+87OuFfjKCvIVeIoyrhOWfRgWEbUt414mccFXDa8H3YNwjM2kKyfhkAAxsKysoIUV9hRmxK2zdC2HsyDdKsqZTmToqDcTpXQ/2PJAwVhq44T1ICAJ52rKyuM6C/trQPs+HMCe9ImLwUKJE8pA9wqkcPGbhWJzeLu3mu7m/d5ozZJ9Gd41rKyunSsgVhFZWV06YkVlZWV02f/9k="/>
          <p:cNvSpPr>
            <a:spLocks noChangeAspect="1" noChangeArrowheads="1"/>
          </p:cNvSpPr>
          <p:nvPr/>
        </p:nvSpPr>
        <p:spPr bwMode="auto">
          <a:xfrm>
            <a:off x="307975" y="-1524000"/>
            <a:ext cx="671512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4098" name="Picture 2" descr="http://images.myshared.ru/161593/slide_14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9"/>
          <a:stretch/>
        </p:blipFill>
        <p:spPr bwMode="auto">
          <a:xfrm>
            <a:off x="1985526" y="0"/>
            <a:ext cx="9299466" cy="676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98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/>
          <p:nvPr/>
        </p:nvSpPr>
        <p:spPr>
          <a:xfrm>
            <a:off x="2286000" y="353695"/>
            <a:ext cx="2192655" cy="4832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0" spc="-15" dirty="0">
                <a:latin typeface="Calibri Light"/>
                <a:cs typeface="Calibri Light"/>
              </a:rPr>
              <a:t>Т</a:t>
            </a:r>
            <a:r>
              <a:rPr sz="3600" b="0" spc="35" dirty="0">
                <a:latin typeface="Calibri Light"/>
                <a:cs typeface="Calibri Light"/>
              </a:rPr>
              <a:t>и</a:t>
            </a:r>
            <a:r>
              <a:rPr sz="3600" b="0" spc="25" dirty="0">
                <a:latin typeface="Calibri Light"/>
                <a:cs typeface="Calibri Light"/>
              </a:rPr>
              <a:t>п</a:t>
            </a:r>
            <a:r>
              <a:rPr sz="3600" b="0" dirty="0">
                <a:latin typeface="Calibri Light"/>
                <a:cs typeface="Calibri Light"/>
              </a:rPr>
              <a:t>ы</a:t>
            </a:r>
            <a:r>
              <a:rPr sz="3600" b="0" spc="-50" dirty="0">
                <a:latin typeface="Calibri Light"/>
                <a:cs typeface="Calibri Light"/>
              </a:rPr>
              <a:t> </a:t>
            </a:r>
            <a:r>
              <a:rPr sz="3600" b="0" spc="-30" dirty="0">
                <a:latin typeface="Calibri Light"/>
                <a:cs typeface="Calibri Light"/>
              </a:rPr>
              <a:t>с</a:t>
            </a:r>
            <a:r>
              <a:rPr sz="3600" b="0" spc="15" dirty="0">
                <a:latin typeface="Calibri Light"/>
                <a:cs typeface="Calibri Light"/>
              </a:rPr>
              <a:t>е</a:t>
            </a:r>
            <a:r>
              <a:rPr sz="3600" b="0" spc="25" dirty="0">
                <a:latin typeface="Calibri Light"/>
                <a:cs typeface="Calibri Light"/>
              </a:rPr>
              <a:t>т</a:t>
            </a:r>
            <a:r>
              <a:rPr sz="3600" b="0" spc="15" dirty="0">
                <a:latin typeface="Calibri Light"/>
                <a:cs typeface="Calibri Light"/>
              </a:rPr>
              <a:t>е</a:t>
            </a:r>
            <a:r>
              <a:rPr sz="3600" b="0" dirty="0">
                <a:latin typeface="Calibri Light"/>
                <a:cs typeface="Calibri Light"/>
              </a:rPr>
              <a:t>й</a:t>
            </a:r>
            <a:endParaRPr sz="3600" dirty="0">
              <a:latin typeface="Calibri Light"/>
              <a:cs typeface="Calibri Light"/>
            </a:endParaRPr>
          </a:p>
        </p:txBody>
      </p:sp>
      <p:sp>
        <p:nvSpPr>
          <p:cNvPr id="5" name="object 3"/>
          <p:cNvSpPr/>
          <p:nvPr/>
        </p:nvSpPr>
        <p:spPr>
          <a:xfrm>
            <a:off x="333375" y="0"/>
            <a:ext cx="1190625" cy="1190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AutoShape 2" descr="data:image/jpeg;base64,/9j/4AAQSkZJRgABAQAAAQABAAD/2wCEAAkGBxMTEhUTExMVFRUXGRcYGRcXFx4XGxgaFx0dGBgYGBsaHiggGBomGxoYITEiJSkrLi4uFx8zODMtNyguLisBCgoKDg0OGhAQGy8mHyYtLi0tLzIvLS8tLS8tLS0tLS0tLS0tLS0tLS0tLS0tLS0tLS0tLS0tLS0tLS0tLS0tLf/AABEIAKIBNwMBIgACEQEDEQH/xAAcAAACAgMBAQAAAAAAAAAAAAAEBQMGAAIHAQj/xABKEAABAwIEAwQHBQUGBAQHAAABAgMRACEEEjFBBVFhBhMicTJCgZGhsfAUI1LB0QdicpLhFTOCotLxFkNzwiSTsuIXNURTVGOU/8QAGgEAAwEBAQEAAAAAAAAAAAAAAgMEAQAFBv/EADERAAIBAwMCBAQFBQEAAAAAAAECAAMRIQQSMUFREyIysRRxofBhgZHB0QUjUuHxFf/aAAwDAQACEQMRAD8ArDmCWhRStKkqGx8J6G+o616GT1/mp/hux/EWE5EPYV5oT904pRSP4bAt/wCBSaix7KWilL3/AIZxYJSlxxK21RrkeTZPk4E+Zr2Kerpvi88qrpaqZAuImDB6/wA1elg/RFNnMOpBhSSDrfccxzHUWrUjz99USUMYo+zn6P8AWvAx7Kakefvr17DrSlKilQCvRUQQFfwnQ0BMcpiz7PFbBB5n40UlBmti3ehMaDIEIO5n20cwOnzqNKKmbFLMKG4dFMsOigsOaZMGgJmxrhMEMoUoTIJAkJEC1yeZqTE4MAZk6WkSDqNQR7q2wzqVJg5QoJKbjUai40vUz60ZfDvAV/hg0kk3h4tAsRiFquTfmAAfeL0OgkGQSD0oxlnMY8z7q1YcCiEKSINpAggnQ1l50Lw74Eq1zC6RrmG/l+tLXlTYJCQCSAOut6JZTBI5WpzhMMlLWfuwtSjuJgTG+m9DcCFkxNgmVKBAbKxYmLEX5+U2nfpS/iZuE5cuW0RBned9b351fe4hICU5YIOUHKOsxr/Skfabh33YXMqSYJ0kHSY5ViuCZzKQItwKLL2SibSRMWkxvNCYXGqah5IBIzJUDuDE6aGctG4dwd0rUTrABmPka1w3DStAUAogkoCQJgbqUfP5URPeda8G4vxfvG0NISpKRBOZRUTGgJNyB16cqVJykJSZESTuDO/MGwGh0miXGSCQdRajMDwVS0heZIBmAZmxjYdKMDtBJA5geIW0kKSlIVIIBgiORzEzPQAClC0TT7iHClNjMSk32n8xQQw1FxMDA8QBrDTR7OEgUaxhY869xisg6115hiPiao8IpV3F6bLZkyajLFNEA4ixeHgVAtqmq2qhU10oxAJipTVRKZPI0zU10rFNBIuPZTBALRWMMaidbPKPfRz6idqFV5UYmXga2unzqJSDy+dFqB/DRvD+FFYzrTCNuav6da4kDmcDeKGsITc6fOsp3jkRAAivKy94V51bjrTLrMPFSEA2WFd2QSCmytDroelcu7R9jXEnvO/LzNvHBW4hPMpHpADcHzirU12dxYaWwpbJbUCJKiqJMykbHW5E31onhGEZw+Ecb7xLqvGDlJEkiAkTEdY5mvHUBTZXv+E9QksLlbRV2O4GgNL7rFqW0gkltxoFGknwkyhWt0EGj2uGNYhsO4VYKVaBUwYsQCbpvsoeZqrcXS0G0JZQUKEZl6GwuCfWkk6xppQXB+K4jB5u6jKu+VQlM7EcjFVruHEkdFbmWTEYItlXfJUhtsZl6gqmyUIMwStVgRO50BqnOdoXi6t0KKc1ihIBRlT4UoCCCClIsJB0mroz2zU6yr7Th2e4RBcKgTmUZ7tDY2cUdxoApW0HmrpAXaACqQBMAHYE32H1ru4k5iXTaMGW3CcVaUB3gSwsjVOZTZN5gXUgbWzSQbAakrZMBVilWigQpKvJQkGqhhl5lNpIKiSYhOhAzSOUxB6E0c/xl1vIhkFJ8RXYFKhOZIUkyFbiVC21HewveKV23BSOessKUU04Bhc7uYiQ2MxGsq0SI33URyQaXdn8SjFjKMqHgnMpInIRYA+I5kAkgC6h4hpeH/AVNZUKSsZs6lBwKBQoqGTKFDw+hbKqCCo+wKjG2I9Ti4jN/giHLsnIvXIbJPly+XlS/uFIVlWkpUNj9XHWlfF8fxPDu5ioKw4IUsIavlBBNoKkqyyMwV7qd8A7b4bGthDqSlwlUJIJOUXSoLAAzZBJE+qdRUwrCMSziSN0QioEpI1BB5GmOEwwU3mvMqIjkLQR7CaaxAmAXkaCUkKGoqZIbUoHLlJ0M2navAivA3tSzGCQhspWQdfq9WLh2LCW4OomBzm/zpQ+rNlkHMLE8x+tG4dFqEi4zDU2OJ4vvVgmSR5wKFxzzmTIVGOR6daOxKVKSEpVlIjeB1qDiLYtF+Zo8WiQxJgXD8HKMyzlbEyed9BWPY4rPh8KBYJFrdY1rVa1KSEzZO1attZUlWVSiCPCnUz+WlBHSHGMSAr2H8jRGBxiUoSkmInYnUk7edTshwx9wAnfOrbpp8qDewsLKeR+G1Gr2i6lPdDOJrQpsBJkkg+7WeXlS9GGAuaNbYqVLO50FcWvOVLCClOUZj7KFw/DFvSvKSJAABAkkxqdEiZJgwBYE2o1bRcWEim7z4aQEpAkaDYdT8fM1hYgY5hKtz+EVf8ADCEp+8fhV9E29kmTHP5aVXsXhQkwDmBuCLSOfSj+KcQKjlBknU8/08qhxLJAFjAAEx9bzR0ma+TBrKoGBFK2qHcbpg4mhliqQZIYAtJFDuHnRryZodbNGDAMAcqLJNgCSdgPlan/AAvs86+fAmE7rVZI/U9BVz4X2daw4keJf4yL/wCEeqPj1oHrqmOsYlFnz0lQ4X2XiFvC+ob/ANf6e/lRmOAqxY33VX8cm8ak6Aan2UpXLm5jGUILCVvHJrKYOYKSFLskzZOtoF586yrF4kbPYy0PMkKSFJJi/wB6pWVQ5WMEaXA99VvG8MWFEaTsDaDy6VccIogamDJI2MWMg21vUqsAhWqY1um0/wCE29xFQoyU+lvlLzvqDn9ZS2OyocQkpcQly5KXFZJE2ySmDYc6Z8F4cyzDSgVOrJlTakqSkgGM1wISCSQZFp2s8VwjWwXyuQocoB19k0zwvCG8pK0jMtOUgDIcusGLyd/dzrqlZbXvCSmxNrTnHHW2HQlnuwWkGUlBLSlLIAU7YkEqiwUlUADrVb4t2OWlXgUQbw299yrUTlUfu1cpJSbejc1fO2WHawTfftlRckpZQo5hnie85wgeLeTlG9cq4IvGNElp5aUqMqSTnQonxEqQuUqMbkTepa2toobQD5CfEIvNFsusrCXW1oUClWUpIKgDJyzGaYMQY0vWnGnfFnSCCkzl08KxJSdiLxytV6wnFsyAl9sJBEnIM6JgqksuEiYGqVCJtQjnZjCYhZLbhGb0kMnOTfxQy4Q4FX1ClJEC1FS1tKqLK339/OJTYXupjPsfwBw8PedbELdTYE/8uVAZRzKCtUG8Kb5Ut4H2axRcP2clBA8XI6+FSTZfkQavmBx5Q6ENwEIhGQG3hsQPL0QeSU1JxztQzhFlCG1qecT3mRCcylG+iR1B+NeijtSQggG+f+wGIqVAFJAGP9yocO7XLYIbxDZbi3okoHmg+Nv/AAyJ9Wn7jbCgMRh0HvIXCGyFNrIGY5cohSyRk2P3kRpCTE8ZW/3gxGGCH0AOs94nNKdFBSTqLGNpGxiQv/iEUvJ75qGsgSoJg+NJkOAQOljMQCNLhU0iVRvQWMbTrFX2tn9xKzgu0GNwDqmnZWEqIWy7sTc5VaonW3hvMGuh8C7SYTGtwlS0upE90SUuApGrUGFqttY7xpVe7dYzDY9lrGtyl0qLRCk5S6lIBK4BPoEhM7zHq1WuG8FbBC3ApUEGAcvlBFwqLzNrc6HU00ZFdhY/v1ldMncROzcOdWU5XZzlKF3TlMLEpCxJGcQoGCRbWjQ3NUfgjmI+xYsPOl3uilppyPGoLGpULkFK0KG9zJNOeA8WcQe6xGZRG9swFon8W/XqahNQA7ZXT0b1FLL06SxJBFwSNR77UY06o78/z/U1uyhtSQQqQfZU4YSKzeIjYYOW6gxOHMfpTINjrUGOebaQVuKypESddbDQV2+bsitnBG8wKnwrUH62M/lWYPi+GcUEIcJUrQZVCfeKZdwmZvWbpuyaZfr686AfZ8XX6HzFNVJH1/WoVtJ1JNcDacVvF6W60xB2FFtkAlK7HnsR+Ve4nu2hnO3M0YaAUMGsymbd4oWnYVWeJ8RMlKTJOp5mjOIcfTdLacylarI+CRsKgwXC1Ze9UBM6Hl+Vb85vAxEy0lJClNLdSCCsAkW5DLBUreBTXEOLX3iZIZWpCkJuhSMtyARe5g36+QPX0qIMqJgAk8gJPwpgQdYg1T0i5xvpUCsOTtViY4I4rWE+dz7hTPDcEbTdXiPWw9w/OiNdVgCgzSm4XhC3DCEk9dAPM1YuG9lG0wp3xnlon/3VYBAECAK8KutIfUO2BiUJpkXJzMICRAAAGnTyG1LcW7AJ0HM/V6nKlq0TAm5VuNJAFhfnNqhbwQkEkrVEZjyuT5DypSDvGPFGIbUucsp0OYiZnXKNo6+6g1YNKZgEqzK8RMnYC/tqwvpgCYH9SDSDF8QSNLm56TII+VXU7yGqQIvxjd4/f/7f6VlDYnElU9QPeLyOWpryrVGJ5r5MYYbEI2lP8JI1MqJjUmm2FcWD4XARPrJ2tumOR51U221i4INgYI3tYexQo5Ljg2BvFjHWb7X1qaqO4l1EqeDLbhcesRmb/lUD75yxp11og8VQYTdKj+JJAAiSSSIsL61UG+JqGyhqdJ0sfYKlw/GwTc++2vzEVK1FG/CWpUYdZW+P8TGLfKkeJCRkaSJUcs3UUpBIKrnTcDaov7JWACod2L3Xlb1EeuoHQcqtrymnUZYyj/8AUotH3tFIPtBqqY/sK2oy3iXUnfvQHJ5StGUgjnlNeHV/pWpdi1x7/wAfvPPqUwWJY5+/vmCPDCpHixCCQBZAU7YDLr4E+dzrSXGcSw8hLLLrqlEJTKkt+ImAkJbGYmSLFV5FS8T7G4tPiQkOka9yoKJ/eS2YXPMZY/Ir9nHCFfbC842pIw4CihQKT3hkNiFCYHiWNwUAb0FH+ntvCte/bj+ISIijceJcsXg8Xh3E5mVLbQlCc6CXCYEqJklcZiqJmBAm1ZilYfEuM4gqLb7B8K0wSU3zNrB9JJlW4IzGDerc3xtJF0LHs8ufn8KgxreEf/vUJJ/FoobWUk5vjX0yVmpqEqIbDqJxWk7bqVQXPeVJlbeGdOKLn2h9YykrAQEtyVBttKZypnWSSbVWTwbvnEurT9zJU4oDMEhMkhUEEafEeVWjjHYfMCcLioP4HYUJ5ZhBH8qjVL/sjFsYhCMQ0C3IK1pUHEBsElalRdIgKgqAuKopauhYhDn8efrO+Gqk7jn5Sz8U7IqCUfZ0hTYR4UiUnxFThsrqo7yIqoq7wOIbUogZkhUpgwSM6iCLWk+QFMezXG3kOrKXFJ7xTilo1SSqSZSbTM31vROH4UpxlQbQtKci0pE50yUlA7sKlaIKpsSLGYqCvq0R9tU5tcduv1xPUo6R2o+KnG6x79O/z/1LHxTHuPtIGcoW5lWpKMohRSldiZzlIyzOu0RVN40eJNKLvfrcSCB3iQAQYBGYRIseo1vVjeVkSwcpWVFEXgJLfhVJJt4ZBAG+2tScdWn7O8mSZ7m4E+mpKN7ejJr5TR6uqKyIcgm2elyBg8z1/E8NCR94iPh3F+IOJAaxjjYmIITBkBX4ZzXPup4nG8QAy/aXlL9lutk3PlYe+q3hMUEq7tKoymDa6rae7lyq64FxQyFItlSJ1iZG+or7SmwAtYH8p8zWZzwSIHgOIY5KgHH3T5/7VPx7ieMiELIB81fO3wp2zw9TihNzT9PBUQM1/KseqitewjKK1CMmcy4SMeTmL7nshP8A6QKsuAViQklbzpPVZq4M8OauAmCNbmhsRw9KgQgwb2NJasGPFpUAQJwztr2sxqXihrFPpA/C4ofI0iwvH+KOqCEYvFqUrQB5cn3GrvxfsWFPuFxYQEhSlaqgJGY+iDBjn7Jp/wAG4Rh2cMFg5EKE+GylQbhSiAo6RECOVVk0QAFFzEiq1rnAg3YNjENL/wDFYt55SknwrWp1De4lSlanTwm/OgePdqTYvrWhRzEN5SVRoCIEJSb3gXB1iSB2p4+47922MqNgAR8qrH9hYlwyGHFE75Fn3kit+Ev5nNvwixqVbiXTso3iMcQ6zkQw24EnvFHOopyqvANri03rrS8IkjLoOQtAGgqg/sm4a41h3kLSUKD5kG0eBH6V0Q2rzK91qELK0sVvIEYFserPnf50ShMWAtQ68TFgR7BWmJxCUpKnHAlI1KjlA8ySBQFWPqMwED0iFrUBqQPrlQrr4m1aAJUmUqkEWIgg9QRrQblklRNgCT5C5rtoE0Ek5iDtHw/iOKeCcO6GMOnKCsLKVEm6j4fEqJgCQLVYMClTbYbWsuKTIzq1UJOUq/ey5Z6zVW4b28RCitEDMiBJJyzCydpy3r3spx17EuqStAKIUQtKSMpmyVHTSetqUq2YmPY+QYlyZxQBg6VmIxB2EdaU8UxndQExm1vsP1191K0l59WUrURmgwIAF7mPKvQo6dmXccCeTqddTRinJEL4jiRfMuTyn8tqR4hydBRTuHShRT6WVWWdjJj4CoSvwnaU7dEz8yKqCBZCa5eBlkiSRvFZRGJOvt63zH/TWU5eIk8xoxw9oxCnAY8/wjl+7R6OEJiA6dFC6AfSjy0oTDpVy578vb1HvpkwlQ25ct/bUFRz3nq0qa9pH/YKjo40q83SU7pOxPI1Ejs27BsyZAmFm8Dw6p5xTtlZ5H4VOhZ5H4VP4zSnwEiH/h9Ykhsbn0gbmee2nuqB7hSgT92rfrsDNjzkVZFPx6pqE4hPXfb30YrOIDaemesrysAZjKoX3vuRv7K9U2uB4rDTMCYEAiI8/hTh19J3V7jUK3BO/wDL9bVp1NTtFfB0DzFJQ6B6nvIvrF6nZU7HoJInZY/Pzqx4HCJy5iAo8o06fxUJiMbMo7opTbaCDzI5VnxVQzv/ADtOOnvFRNpUyd9Mp+Xl8K4x28xYexzoTo0A0I2ySXB/5q113PPsUA399QY7hGHfH32HQsxEqTKh5K9JOmxFD8S5OV9v5jKelSnfafecn7F8POIxKGxMEd4vogAE+9Sgn2107iLYabKUlIOQhIsLgeECesVpwbguHwbiy0hSStKUwSVAJSSRlzGfW3J0FOcrKozJSTpKwJ6AGD7hUGq0tbVatajCyKBbjPU8RiHZT2bu5/ac0wreLZCgXEujNAkpXYSMwgkieumWjMTh1rZypbAUpSSolZMkTeSBGsxFdJZ4UyRJaQeXhH6Ur4jhkNnwNxpc+j1JHOPrne9Og9QVGQbgb3GP1tz+cH+4q7VY27GcuwvZZ0KzzIJvpM/npV24BgFBMG9zMmfWNN8IsWSEp1kRtr0H0aaYLDRrH1Jphq2a1okITkmGcLwgQnrRDrMkEkwJkc63SQIqJ1zlU+SbyzCiLcXiFJKspJzDU68uXnQLBWsgLKkp5JMH2q29nvpi8zOtaJZFUYtJtzboSvAtlrIEJywRAETz051UuK8PkZU2SLADQCrsxMCgsf4R4W85nTTrr9aigo1fDaHqKIqraUbA9nh3iVq0Sc0TuNPjenXduBeYLT3YtkyyTYXzTa50jbrTg4ZB2/L61qq43h2OPeISUQpYUlYXGRINk6TsnY76096hqnJk9KkKIsJZcAsHNFiT5Tb691Guj6n9KA4cMogxmATmjSYvFYcc9mKglHchfdn0s8yE5h6uWT7hUVRrNPUooXTEkUIOnwP50Ni8Ay+tvvrhBKkoJ8KlRAzDeBNutMVQo9apPaDsZi3cUrEs4hABTkDa8wCUlISoAjNrc6C5oHLETqaqGybSy8NaaZR3TJ8CSqBmzZZJUUzrqTrRbCvEdSCNIm/P21Uux3Yd7C4hzEPYhK1OBQUhCTlJUQrMVE3IIt4dzVyBCSa1OMwXGcTRWCaJksJJ55E/nUi1lKTDarAwPCBbaAr8qS8U+3uulOGUhppKJ7xQCitzXJBmBpJi19dKY8MxLpaQXkhDsQtIiAoEgxBIgxOu9EHF7WgtTa17+0rpTmWVOSq5MDedtoAFqtOGwiu6FwmROlgDfTe1QnCIUSdN6mbUUWSsx7wPYfOrqlbeBtxPGp6BUYl8xLjcAEkKABSoSFAwJsLDURGnWlWKSYIHTztb8h7quiXmynxgGfVA1PONAba0k4m+lUBKQlNojUgwJPMyfhWU6hJsY+rRVFusrDoVvOpN+ZrKsHCuHpVC1iRsNjO/srKa2qVDaJTRO43cSBx4XIKjOaIPQD5itXcbB9f+bmonnyIoNpyscV0+vhTfDTtAWq/f6THuIK0lY2nvCNAnr0NQI4k4QYKryr+8V+GMvnNRvKOkGbjcXGo5UNhnum07afrY2pgRAOJviVCefaFnEOkekra2ZR/B/pPvrwFw+urXmr97md8w91Z9qvttvzi/skVi8ZHrAfpfKfblPwofkJRm2TDsNg3DHjUbzEbxly606w/ZZyLuAW3EnRQvf97ntVWHHsos4JjbnY/JXwqVfbNQ0eX7b2vOo6fGlPTqn0+01atJfUfrLtwzgSmSVB2SdPCQLxqArxafGoeLYZwlAUUGL5ouTBBEbJv10qiK7cPHR1Z+Gs8uUD40MO0byj6ZHUyfw3+JoF09S92Ii6mopn0g/rL21ggNSPjyI/Oj2EpH0apDXEHiJLkc7aXEb8po3AcUzHK2tb6gbhlsuRr6SgcqbRqRSqi25jqTluLy34lCCgzsCZ5RQXCVhxtLiCFJUAQReQbjSlfDX8Ri0Ooa7tpSApCkvE94FHTM2keEHnmPlVBwfZrCst5HcQ4MYyQHMIrwh2B6LSmElzKqQUuAmLBSReApVFAIJlJpscztOFSRKchSBYaQbaiNPbFaLTqlUq1uQNDtYDTSufN4YgEsYR8NmFj7Q8QttVpCUy4XW9ZQpMyDEyAHGG4WtQCg60AbgNIMX1AUpZMZri0pIgRcVm03vOuB1jZ5CWzmTvYg/lRWHfBuKr6MGR/zVqSLGyRBHMJSPrpoWjFBGpBHMUzwzaINVbywNvyI3FYpVI8JjwpWYHe8fX+1WRCgoVO3lMoUbhF7rtRpeBojF4M6pvSkAzH19a01bMIhwymWVAsKr+OfcDycqCpBz5iDBFrWmjBiiEwTf5Uqxy1QSkkUCUs5jKlXGJDhHF92nvUZVGxSFbXvryojvki0L5+mbfGqyvFul0BSzcEDaDqP0o9nvAD49fhTqlNgLKcyZLMdzRqwACQJve5JPW59n0K3ymCnxXWF+0RbT0bTHO9C8ISSTnPokQR7asqWQRrXn6qk1RsNaevpai0qYFr/APYtiIJMedqLbxST66PfUjuEB190A14nCpHqJ9wpgAtmLc4xNXMQmP7xA9tLnVgJUvMClIJJBkQm5+VMncKgi6B7qFZShBIAgG9hvpWkDpFqWvmVD9nfatOMXiVJSW7tqylwrsQU572SfCAQLaa0D2F7XoxLzmHCClUuOpXnK+8GYSSFXSoggwLa6VfU4LDhRWG2wsgpUoIAUUk3BIEkSNOlaYPh2GYENNtNDkhCUfICaWFsbxxYETXuzpNz9TRQww/Er4dOnShw7cn6jlQPHkPOsltheRaykZhqEk+KLi8dRvREkC8xEDsAcRieHJ/Gu3UdenWg8TwROXwrUSIgGIMEGNNTFV3B9lF4VrO3mViQ4lXeZilKk5hmQUyQUlM+leTVv76up1mM3U6WkvpNx8rfT2gWDcC0gptFiNMpFikjaK8qPGZm1982nNNnED1tkrH7w0PSspvhlsrJvFC4bn5GIe8OWP3T8U5vnWyiokeZH8qvDyqFrECAIMwQeWkDTpW7uNPQafAzI8zXpE5nkquIC5hlqHWP+1JP50M1hheVaSrXYKX+oqd94kzJnXl8tKXhUE7U5SSIWyGfYkRJWRYC0nUIB90GgnsGzaMxi17WEwbXvPwojvZFgTptOulYMK4raBJFzGk/oR7K0FhyYZRDAiw3aE7fxXte/kK3JEyEgaaRFp5A8zULmOaCu7RnfeIs2ynOoK18REiOe9NE9jeIYhClFTWEkSluStZsLLWmyJ/dnyqWrXA6xyUL9JXOIYtKTlWoZj6KQCpRJ2SkXPu3qXGcP4g2wcQMGtLYF1OAZgn8RaBzpT1Om4rbsXx3+ysU41jMNBURmcyy63NswOq2iL+H46VeMd+0bviW+Gtd+rd50FDKNdR6Sjpa2u9TGu5NhHeBTAuZF2N4Lw3EYf7Q68cQUj7xL6g2hkxcFpJCQOSiVTsa84FjVM4lbPC1fasMfEpCyUtsqP4HTqDGwMxub0r4P2Ibzl3EDvlqVmypRkZBNyAkbTsbdKsPEOz61KS9hSMPiECEqEZFpHqOJAgp+UDlXGg3JMwahQbARsezynnO+xTvjylOXDy0nKfVUue8WPaKkwXDmMO0UssoQACcqAASQJ1OpPNRqLs9xtTxLD47nFJHibOih+Ns+sk/DrrTUYZSYtPl0rKYVesNyzDiV/B48rUUOIDSrKSO8z5kGwMwBIMggTFrwROr61NkqaIBN1JJ8K+v7qts3vBgQ7e4ShagtTfiEkG+4g6HSNqrHafELQvu2W1LVIzuFCi2wFn03ijlM5ReBJygzVIq0+sialVPpEHxvaNpPjV4VaFJMLnWMs3sJnSLzF6T4vFrEl5XdAmA0IUsn4gHe0gi4Ubip8fwx7CE5GV4rFOBSmcQ3ErSSJafbUqEsxsmxAJGVV6UcI7LY5boW/hnR/KEpTMhDYzHKgTYVw1CHg2EP4IgXIuZcuCOHJmKYHqyqVR1tHxqycNxgQnxf7Ur4Zwx1S4W0pCEjePEdgINMOI4A5DkQSdgDr7zU1RkY8ymmjqOIbieJgCwPnSF3ioB0jrYmtHV4r/8RZ8nED5qqqP8D4iTZhwjq43/AK62l4Y5M2oKhIsJZDxVO6ordriiFT4h9GkZ7O4wj+415rbt/mqJrs5jwbMEA2/vG/eZUZ+dN30rcwfCftGPFEpUJkTbb6+hSp/tPkspoK0uDE8zEHembPAsbopsgcwtBHxWDUeI7DvOD0sp/ej5pWawVafBPvC8NhwIHwHtalbjhLawgJRABEg+IqJ8xAHlV+w3FWiB6QtuP0qicN7D4hgrlKXAqPRdyEAT+IQdasbbKkABSHUwBMpCxp+IR8KkrspcleJRTB22MsreJbVosfL51JVbwz6QZzJ9sp6+sAPjT3CPpO/156VP4q3teHsPaTml2KFOda0caBGlMgERB3h5++tVvGNfbc/Lyps5gxyoVeCH18Nb0UA3guFcSokTcdRPwJofHuKSqAIHOPzrZeEUlUpNwRGvu18xpRauKpFlIUOcQfmQfhSq9Jqi7UNp17ixNotXxJwgAkQPj1PXyorBrzgnQipvt2G3gfxIj8q1xfF2G0FQUlRGiRYk/kOtI0+lro+WuO1pga2S0D4vxBLCQVXUdEzc8z0FZVO4txIvKzK1vt9eXsrK92npU2+bmQVNXULeXAmzb0/X18KnKDHsB9ijA+NeNL2AAm46d4FyJ10CRblU4yJuo2ETJAAALZveBrvRXzAF7Yg5ZvrIBOlpGXMDJ0nTetF4RKVeKDHhPkqDN9N7iKR8X7aNIBS0O9VESLIHhI9LVWo9ER1ptw/sY/iwHce/lQqFDDs2GggLOn/qP71EK4GBNNFjkxe92iSVd1hkKfeUB4WhIEJTEqFgARtMUi7Yo4i2EnFJLbazYIIKAZUcqignxX9Y+Vdk4VwxnDo7vDtJQDHoi5I3UdVHqTVc7adrMEyhbD0YlarHDohVzpnVo2ZjSVdKRVYnkyqkoXgRD+y/tnhGmxhnQ2wvUO6Jd/6ij6K/MwYtGlWHi/7REBRZwTZxLv4tG09SdVDqIFvSrnPAOxjjpzu/cNm4QLuEHYk3SI536CumcI4Uzh28qEBKT6o1X1USZPmb8qAUSctj3nNXA9OT9JXEdml4x0P8RcU+5EJaR4G0J1y+G5Ek6EdSaueBwQbSENtobSLBIhMe+9B8SxjbABccyhRAS0gStR1gJF1WvNzzqPhHHWXnFNJbcS4kAlDgKVEGwI2ImqFVF9IkjvUbLGWFCSLmfP8ArRrPwoLDRcg+aZnXnzFGE6Hn/tSnPSMpr1kXFOFNYhIzApWm6HEmFoPNJ/KluC7TuMOpw2OASpRhrED+7e5A28DnQ2+EuluQK5X247WYbEOt4JSsuFU5lfxITnjL6SWZTEgwCsTAVYVMyi1zLkJ4l5d7Xofxf2DDupSu/eOz6MattSIW78BB1IgCcZ4uvhRS0hP2hD2YoQVfepXuVQPGgnc3oL9pGE4YxwpAyIASmMGWSM+cwpKkL3TIClEzOtzFciL7rqi8+4p54hMrWoqKUiwBmwIsOXiNI5jhOycB4whlMlola/SVokb5UWgJHL+gFlb42mASmJ5muA4UDaCRKtjHM8hpqJsRXR+AdjnFhp1xSU5rhKkgxuBawm6hArZ06EOIDcRRKnLTFVtzgjgWFEoUkEWmCY2uIvQeN7cYVDhbe7wKBylISFJB6wq/K/LSsnSw8S4iGkBeWRMa7QTNAHtIiJ8MWk5hadJqs8c7RYPFBlhK+8l5sKQUqBymUqEmBuLzTV7sPg9FpUBaCFki2gIVI/I106GK7UIAmExMTmGvLzrZHadBiAm4JHiF41j3VTO13Y9vDsKeZK1JQUhQXCpEgEiI9G1zM3qjpeUiFRBEZZEg6EDXz153FbOnbk9o0QSShMCbqAPu93vFantKgWOUEmB4hH9K405ikqUDBQmBlV6UAzIIBunNIvoIsRamGBx5S9mISFG4CjmbWnUFMKgEW3gQRbSunTqJ7RA+s2kXIkgyAJJBzQR8OtGscQz+gpOaJKZvHMXuOtcpZS84VKS0sRdTUHILkK7vKbXm3hUOoNWHh2KW2QlAUSmCtteZRyqAMNkEg6kWgkg2gV06W0cSPrISr2QfeKlaxmHJujIeY/UXoBpkKEpJgbHW+kcz7qEciTqOhpoppUXIkr1Hptgy1spSoS25+f6GpEuuDUT5X/Q1Si5FxIPMW/Oime0LqLHxjrr76UdABlDb5Y+nEMa2/qH37y4oeBrZSQaQYPtEyuyjkPXT2GnDb9uY5iu8N1w0YKitkSJ1gT9c/dSzFMkbT/XKDzHOmylTpQj6730ohgwWsZX1tAiIiYA1F7yd0nT40nxuHHq76A2sRIMix0I9lWVUT5QT/mH5j30ixwjL5IHLnVVMyWoMSsYlBBEiJEjqDvWVvj1SU+0f5U1lWrxIzFT/AGrBWlvDNqfdhCQEzEjyuRfa3Wij2Ix+KQFYjEIbMSGYKgDAABCSEg2F/Eau3AeFMYdJS02lANzGpPMk3J86Y4nFttIK3FpQgaqUYA9pqM3bmWrZeJ8+cTwTrDimnkFCxqNjyKT6yetWjsh2/Xg0928FOs+qAfGnombZfPTblWftC7Ws40oZwzWcoM98UwY5IGuXmTy03pTwrs6gQp451fhGg/i/F8vOsp03Y+TjvDd1VfP+kf8AEe2GP4jKMOPsuHNiUqOZQ/eXYq8kwOZovgHAWcPBAzL/ABq165fw+yvcOQIAsOlHMqq5KCpnkyGpWZ8DAjzAAEydAJPXkPaYFGIdspw3IiOUmwtyHLpQGAMtuDfwn2A3+YozDQUqSqyVRfkRcEDf+tY3MwcSrcWRiGsQrHIU2pKGiFBzNKRMkpgXKj5TpW7OCZcZ+2Yl5QWtAKi24ptKU+q22EmVQToZJJPlVlewBUkoORSDIIzCCDYzME26ULwrslhGVhwNpzgyIJVlPMFXo+z3igYC9xNUm1jzDexCHhhEF8qKyCPF6UZsyc37wTlB6mrS2NOg+Jv+dCIOhPpbDbpbb8/nWcbxF7HPKwOEJDabYnEg+gN22+azcT59alqGwlVFbtM4pxNPEMUnhzL/AHaPF3zqSAVhPpMtc1HQnkDrBmy9o+E8Pa4eWcQ0kYVtICUj0gdE92de9J31JJnU1TO2v7PEMs/aMEFJLScykFwiQgT3iFn0ViJiQOUEXr+C4jjuJlv7Q0p5lgiRnQ3nVHrHdURJiwO2aajO5jLvKoi/s32VDiAtzvC3/wApBUTCSZzDYAk7ATryp812ZZSFAJX4hB8R2IPzFMOJ8bxyCEs8MJjUlYUkDYDKU/ppQ2E49xQrSFcMTlJAPiy23uVmPOD5V209p25e8a9lux7Knc5SrKBCpUozO2t66MpACeXL2UHw9wgBKUADclQ16DU+Zij/AK1rMzbyBdk5lagE+XlXKMXwJpxalqZJKiVHxuaqM/irpnGX3ktL7pkOLkBKS4EAg6nMRaL+6qi5xDHCT9ha/wD6Z/7a6xmbgIiwHZ5lDqFBkghSTOZzY/xV1gxpEnl+tcvc7X4lJg4JAP8A1j/po3B9t8aVR9kR/wCaf9NCWHeGEY5Al8ewSFNqaWmUKBSRsQqxHSub4/sy2HFhTUmTJlV+tjFNX+2eOSY+yNe1xX5Jpfiu1uLUZOEZB/6i/wDTXbx3m+G/aCr7OtKMlrYDU6AQN+QFTNcCaCchZBRJVF7EwCQZkGAPOK0/4lxe2FZ/mX+lRL7TYwf/AE7XvVXeIveb4T9pYuHsBpGRKfu9AdSmdrn4THKi2uzrLyQVoQopGVKjJMawTqRJOt71WcBx3HuKIRh2bCTIXEHQH62pr9o4gBmbZZ08SCF26pIIzJ+I66k1BYXEW3lNjGz0JAQfRAgKBnTX+IbXvYVGtHhJX4k2CVA3k7A9BsenOhmWMaq6Rh0IIlSFpWog7iyhmHJVj0FVvtL2uWy4prBht5TOYPoJJMgyvIm3eJSfCSJKctwAJpiXXmJqLvGI/eYMZknMkancfxDbz060udNOODpQ+2HErCHRZaEKzhpwek2TZVja/wAaQ/25hHVqbLzbbqVFBnwgqSYIKTBF9026b1UtRT1kT0WHSQumt8Hxd1k+BVuRuK9xjCkGFCJuDqCOYIsR1FLnafYMMxFypxLnw3tW24QHBkVz+vrpTh1ciQcw5j9N/q1cqcozh/HnGdDmTyNKbT/4x6aj/KXHHJtzH1rSHH4s738WYzedqZ4TjLb4kHKr6+r0u4m30A+R/Q1irY2hM1xEWKcBKY5XtvAB89B76yoVg5oIjWsqpeJM3MacV7ZNtAhqHVjr4B5q38h8K5/xR7E45YU+4rINBEfyI0A6m5rZASDlFwNzFz0nQVMFjp/loEobvV+kqapt9M2weBS2IQI58z7d6PbQaEZc6j/LRKCk7j3j9asGBYSVhfJhzM8j7qPYnkfdS1iDEa8ppk2tKeqvOQP1NCTAtG+BUUEKvPKNQefSmSFtqvJR0iR7IuBSBl0a399MGXBy+NKZesIHpGyAgevPkn9Yolt4D0R7Tc+zYUsbWOXxpJxzjTi3U4HBDNiV2UoGzKd1E7GL9BG5AKHsBcxiXY2EG7d9sMmbDMK8Zs44D6PNCT+LmdtNdLf+yriuFXhEMMeBxsfetn0lK9Zz95JO40sLRFDtfs3wf2XuFCXdTiPXz87+r+7y63rkvF+GPYLFKYzHvEkAKbJBUFjwxFwVAgZesVE5LS5FCiwnSO3PaFeNfHDsIrwA/fOC4OU+IW1QkxPNUDze8LwaGGktNiEpHtJ3UeZJuaQ9j+CDCteKO9XBWRtyQDyTPtJJqwBdOSnYSepU3HEnz16FVHk+o08+teIF9QfbHziuIgi8Z4PnRjHiUBS8KgRTLhKbFVKbAvHpkgQgYcXBn31EOGp5minBvyrO8sI30pNzH7V6xPjuEIgyArfTT27UkGCLapT4hy3H61bcaIbVSRP17zzrjTWoMzhWek3l47QfEPCNKDLqTaBTnFYdK03F+ehtSLF8GUkgpc6wofmP0qR9M98ZnoUtbTt5sTZISBFqAxuIABrF4PEJ2SrolX6xSxbTi3m0LSpIUtIMiBE3+E0k0nBsRKhqabC4Mu/Z/DZGQSPEvxn2+iP5Y9pNMq0S5Ule2ihVCieA7l2LGLuN8WRh2wpSkpUVBKAo5QtRkhIP4iAY5muGcFh/E96tPd4pkqdWj0EOuINvSI7lwulCVA+E5jGU2Nk/bdjJcw7OwStZHVRCU/AK99Vvs7jWH0uYbGLLZcQhtvExcZVBQQ8T6SJSmCbgSCoCIRVPmtHUxiAOOJeUpL0YfE3SpwgoQ4d04hP/AC1zqsCDPiA9KnPAeEuYx44XGAoUhIh9RAcRMBtEmz6VGyZM6lKotQnG8AtlYw+PBBA+5xSQVeEaBW7rYtb00TaRYy4x/wCzYdnCYgFxDmZ7MhclCc2Vk4dXoqSAFLym33o9E3CoyP8AjPAsTwlrvGnvtGFzALZcGXKVGApMHwkm2ZMaiQoUjVxV9xJcwq+9AEqZWgd82BqYRHeo/eTpuBQmM4ni20pJfOLwqvCO8JcbVvkcSo5m3BYwSFDVJIvXmB4A5ifvuHBwqQRmbKglbKjJBQ6SlLibGDIUNwdaIOy8GCyK3InjPa5R9NtJHNJI+Bn502wPFmXrAlKvwqsfZaDSjiLGZZbxqDhcVs6U5W3OReSkQCf/ALqLcxvSTH4JxheRxJSrUbhQ2UhQspJ5inJqXXnMS+lpsMYl/RKTKTB+ulOcJxbMMq9fnXPsB2tebSElLbkaFSfF7TvW7vbJ7Ztkf4CfzFUnU0yMyUaaqpxaXd9AzCOv0K9qn4Ptu9PjQyeRyfO9ZWjVJaC2lq3xBcKkGZFeIFZWVUk1pOgUQ2Kysp8SYzwXorO8D4mimKysoO8Aw9imDNZWUBnQsGx8j8qU/sRSCjEuEArKkArN1GQSZOpvfzrKyotRyPzlWm4P5TqSa4jwzx8ZcK/Ee9xF1XPhzBOvIAAcorKyp15HzlD+k/KdDFTYX0k+YrKyqmka8yfBiQSbmtsNfNN9da8rKUesYOkld9Xy/M094Z/disrKVU9MdS9UKoXCaqrKykjgx55E94h/dq8qS4dIOomw+ZrKymU/TE1PUISgaedL27m96yspiwH6TVQ8RrZIrKyiMWOYUjaihpWVlaI+cN/a3/8AMD/0m/mqqbFZWVK/qMpXgTo2F+87OuFfjKCvIVeIoyrhOWfRgWEbUt414mccFXDa8H3YNwjM2kKyfhkAAxsKysoIUV9hRmxK2zdC2HsyDdKsqZTmToqDcTpXQ/2PJAwVhq44T1ICAJ52rKyuM6C/trQPs+HMCe9ImLwUKJE8pA9wqkcPGbhWJzeLu3mu7m/d5ozZJ9Gd41rKyunSsgVhFZWV06YkVlZWV02f/9k="/>
          <p:cNvSpPr>
            <a:spLocks noChangeAspect="1" noChangeArrowheads="1"/>
          </p:cNvSpPr>
          <p:nvPr/>
        </p:nvSpPr>
        <p:spPr bwMode="auto">
          <a:xfrm>
            <a:off x="155575" y="-1676400"/>
            <a:ext cx="671512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1" name="AutoShape 4" descr="data:image/jpeg;base64,/9j/4AAQSkZJRgABAQAAAQABAAD/2wCEAAkGBxMTEhUTExMVFRUXGRcYGRcXFx4XGxgaFx0dGBgYGBsaHiggGBomGxoYITEiJSkrLi4uFx8zODMtNyguLisBCgoKDg0OGhAQGy8mHyYtLi0tLzIvLS8tLS8tLS0tLS0tLS0tLS0tLS0tLS0tLS0tLS0tLS0tLS0tLS0tLS0tLf/AABEIAKIBNwMBIgACEQEDEQH/xAAcAAACAgMBAQAAAAAAAAAAAAAEBQMGAAIHAQj/xABKEAABAwIEAwQHBQUGBAQHAAABAgMRACEEEjFBBVFhBhMicTJCgZGhsfAUI1LB0QdicpLhFTOCotLxFkNzwiSTsuIXNURTVGOU/8QAGgEAAwEBAQEAAAAAAAAAAAAAAgMEAQAFBv/EADERAAIBAwMCBAQFBQEAAAAAAAECAAMRIQQSMUFREyIysRRxofBhgZHB0QUjUuHxFf/aAAwDAQACEQMRAD8ArDmCWhRStKkqGx8J6G+o616GT1/mp/hux/EWE5EPYV5oT904pRSP4bAt/wCBSaix7KWilL3/AIZxYJSlxxK21RrkeTZPk4E+Zr2Kerpvi88qrpaqZAuImDB6/wA1elg/RFNnMOpBhSSDrfccxzHUWrUjz99USUMYo+zn6P8AWvAx7Kakefvr17DrSlKilQCvRUQQFfwnQ0BMcpiz7PFbBB5n40UlBmti3ehMaDIEIO5n20cwOnzqNKKmbFLMKG4dFMsOigsOaZMGgJmxrhMEMoUoTIJAkJEC1yeZqTE4MAZk6WkSDqNQR7q2wzqVJg5QoJKbjUai40vUz60ZfDvAV/hg0kk3h4tAsRiFquTfmAAfeL0OgkGQSD0oxlnMY8z7q1YcCiEKSINpAggnQ1l50Lw74Eq1zC6RrmG/l+tLXlTYJCQCSAOut6JZTBI5WpzhMMlLWfuwtSjuJgTG+m9DcCFkxNgmVKBAbKxYmLEX5+U2nfpS/iZuE5cuW0RBned9b351fe4hICU5YIOUHKOsxr/Skfabh33YXMqSYJ0kHSY5ViuCZzKQItwKLL2SibSRMWkxvNCYXGqah5IBIzJUDuDE6aGctG4dwd0rUTrABmPka1w3DStAUAogkoCQJgbqUfP5URPeda8G4vxfvG0NISpKRBOZRUTGgJNyB16cqVJykJSZESTuDO/MGwGh0miXGSCQdRajMDwVS0heZIBmAZmxjYdKMDtBJA5geIW0kKSlIVIIBgiORzEzPQAClC0TT7iHClNjMSk32n8xQQw1FxMDA8QBrDTR7OEgUaxhY869xisg6115hiPiao8IpV3F6bLZkyajLFNEA4ixeHgVAtqmq2qhU10oxAJipTVRKZPI0zU10rFNBIuPZTBALRWMMaidbPKPfRz6idqFV5UYmXga2unzqJSDy+dFqB/DRvD+FFYzrTCNuav6da4kDmcDeKGsITc6fOsp3jkRAAivKy94V51bjrTLrMPFSEA2WFd2QSCmytDroelcu7R9jXEnvO/LzNvHBW4hPMpHpADcHzirU12dxYaWwpbJbUCJKiqJMykbHW5E31onhGEZw+Ecb7xLqvGDlJEkiAkTEdY5mvHUBTZXv+E9QksLlbRV2O4GgNL7rFqW0gkltxoFGknwkyhWt0EGj2uGNYhsO4VYKVaBUwYsQCbpvsoeZqrcXS0G0JZQUKEZl6GwuCfWkk6xppQXB+K4jB5u6jKu+VQlM7EcjFVruHEkdFbmWTEYItlXfJUhtsZl6gqmyUIMwStVgRO50BqnOdoXi6t0KKc1ihIBRlT4UoCCCClIsJB0mroz2zU6yr7Th2e4RBcKgTmUZ7tDY2cUdxoApW0HmrpAXaACqQBMAHYE32H1ru4k5iXTaMGW3CcVaUB3gSwsjVOZTZN5gXUgbWzSQbAakrZMBVilWigQpKvJQkGqhhl5lNpIKiSYhOhAzSOUxB6E0c/xl1vIhkFJ8RXYFKhOZIUkyFbiVC21HewveKV23BSOessKUU04Bhc7uYiQ2MxGsq0SI33URyQaXdn8SjFjKMqHgnMpInIRYA+I5kAkgC6h4hpeH/AVNZUKSsZs6lBwKBQoqGTKFDw+hbKqCCo+wKjG2I9Ti4jN/giHLsnIvXIbJPly+XlS/uFIVlWkpUNj9XHWlfF8fxPDu5ioKw4IUsIavlBBNoKkqyyMwV7qd8A7b4bGthDqSlwlUJIJOUXSoLAAzZBJE+qdRUwrCMSziSN0QioEpI1BB5GmOEwwU3mvMqIjkLQR7CaaxAmAXkaCUkKGoqZIbUoHLlJ0M2navAivA3tSzGCQhspWQdfq9WLh2LCW4OomBzm/zpQ+rNlkHMLE8x+tG4dFqEi4zDU2OJ4vvVgmSR5wKFxzzmTIVGOR6daOxKVKSEpVlIjeB1qDiLYtF+Zo8WiQxJgXD8HKMyzlbEyed9BWPY4rPh8KBYJFrdY1rVa1KSEzZO1attZUlWVSiCPCnUz+WlBHSHGMSAr2H8jRGBxiUoSkmInYnUk7edTshwx9wAnfOrbpp8qDewsLKeR+G1Gr2i6lPdDOJrQpsBJkkg+7WeXlS9GGAuaNbYqVLO50FcWvOVLCClOUZj7KFw/DFvSvKSJAABAkkxqdEiZJgwBYE2o1bRcWEim7z4aQEpAkaDYdT8fM1hYgY5hKtz+EVf8ADCEp+8fhV9E29kmTHP5aVXsXhQkwDmBuCLSOfSj+KcQKjlBknU8/08qhxLJAFjAAEx9bzR0ma+TBrKoGBFK2qHcbpg4mhliqQZIYAtJFDuHnRryZodbNGDAMAcqLJNgCSdgPlan/AAvs86+fAmE7rVZI/U9BVz4X2daw4keJf4yL/wCEeqPj1oHrqmOsYlFnz0lQ4X2XiFvC+ob/ANf6e/lRmOAqxY33VX8cm8ak6Aan2UpXLm5jGUILCVvHJrKYOYKSFLskzZOtoF586yrF4kbPYy0PMkKSFJJi/wB6pWVQ5WMEaXA99VvG8MWFEaTsDaDy6VccIogamDJI2MWMg21vUqsAhWqY1um0/wCE29xFQoyU+lvlLzvqDn9ZS2OyocQkpcQly5KXFZJE2ySmDYc6Z8F4cyzDSgVOrJlTakqSkgGM1wISCSQZFp2s8VwjWwXyuQocoB19k0zwvCG8pK0jMtOUgDIcusGLyd/dzrqlZbXvCSmxNrTnHHW2HQlnuwWkGUlBLSlLIAU7YkEqiwUlUADrVb4t2OWlXgUQbw299yrUTlUfu1cpJSbejc1fO2WHawTfftlRckpZQo5hnie85wgeLeTlG9cq4IvGNElp5aUqMqSTnQonxEqQuUqMbkTepa2toobQD5CfEIvNFsusrCXW1oUClWUpIKgDJyzGaYMQY0vWnGnfFnSCCkzl08KxJSdiLxytV6wnFsyAl9sJBEnIM6JgqksuEiYGqVCJtQjnZjCYhZLbhGb0kMnOTfxQy4Q4FX1ClJEC1FS1tKqLK339/OJTYXupjPsfwBw8PedbELdTYE/8uVAZRzKCtUG8Kb5Ut4H2axRcP2clBA8XI6+FSTZfkQavmBx5Q6ENwEIhGQG3hsQPL0QeSU1JxztQzhFlCG1qecT3mRCcylG+iR1B+NeijtSQggG+f+wGIqVAFJAGP9yocO7XLYIbxDZbi3okoHmg+Nv/AAyJ9Wn7jbCgMRh0HvIXCGyFNrIGY5cohSyRk2P3kRpCTE8ZW/3gxGGCH0AOs94nNKdFBSTqLGNpGxiQv/iEUvJ75qGsgSoJg+NJkOAQOljMQCNLhU0iVRvQWMbTrFX2tn9xKzgu0GNwDqmnZWEqIWy7sTc5VaonW3hvMGuh8C7SYTGtwlS0upE90SUuApGrUGFqttY7xpVe7dYzDY9lrGtyl0qLRCk5S6lIBK4BPoEhM7zHq1WuG8FbBC3ApUEGAcvlBFwqLzNrc6HU00ZFdhY/v1ldMncROzcOdWU5XZzlKF3TlMLEpCxJGcQoGCRbWjQ3NUfgjmI+xYsPOl3uilppyPGoLGpULkFK0KG9zJNOeA8WcQe6xGZRG9swFon8W/XqahNQA7ZXT0b1FLL06SxJBFwSNR77UY06o78/z/U1uyhtSQQqQfZU4YSKzeIjYYOW6gxOHMfpTINjrUGOebaQVuKypESddbDQV2+bsitnBG8wKnwrUH62M/lWYPi+GcUEIcJUrQZVCfeKZdwmZvWbpuyaZfr686AfZ8XX6HzFNVJH1/WoVtJ1JNcDacVvF6W60xB2FFtkAlK7HnsR+Ve4nu2hnO3M0YaAUMGsymbd4oWnYVWeJ8RMlKTJOp5mjOIcfTdLacylarI+CRsKgwXC1Ze9UBM6Hl+Vb85vAxEy0lJClNLdSCCsAkW5DLBUreBTXEOLX3iZIZWpCkJuhSMtyARe5g36+QPX0qIMqJgAk8gJPwpgQdYg1T0i5xvpUCsOTtViY4I4rWE+dz7hTPDcEbTdXiPWw9w/OiNdVgCgzSm4XhC3DCEk9dAPM1YuG9lG0wp3xnlon/3VYBAECAK8KutIfUO2BiUJpkXJzMICRAAAGnTyG1LcW7AJ0HM/V6nKlq0TAm5VuNJAFhfnNqhbwQkEkrVEZjyuT5DypSDvGPFGIbUucsp0OYiZnXKNo6+6g1YNKZgEqzK8RMnYC/tqwvpgCYH9SDSDF8QSNLm56TII+VXU7yGqQIvxjd4/f/7f6VlDYnElU9QPeLyOWpryrVGJ5r5MYYbEI2lP8JI1MqJjUmm2FcWD4XARPrJ2tumOR51U221i4INgYI3tYexQo5Ljg2BvFjHWb7X1qaqO4l1EqeDLbhcesRmb/lUD75yxp11og8VQYTdKj+JJAAiSSSIsL61UG+JqGyhqdJ0sfYKlw/GwTc++2vzEVK1FG/CWpUYdZW+P8TGLfKkeJCRkaSJUcs3UUpBIKrnTcDaov7JWACod2L3Xlb1EeuoHQcqtrymnUZYyj/8AUotH3tFIPtBqqY/sK2oy3iXUnfvQHJ5StGUgjnlNeHV/pWpdi1x7/wAfvPPqUwWJY5+/vmCPDCpHixCCQBZAU7YDLr4E+dzrSXGcSw8hLLLrqlEJTKkt+ImAkJbGYmSLFV5FS8T7G4tPiQkOka9yoKJ/eS2YXPMZY/Ir9nHCFfbC842pIw4CihQKT3hkNiFCYHiWNwUAb0FH+ntvCte/bj+ISIijceJcsXg8Xh3E5mVLbQlCc6CXCYEqJklcZiqJmBAm1ZilYfEuM4gqLb7B8K0wSU3zNrB9JJlW4IzGDerc3xtJF0LHs8ufn8KgxreEf/vUJJ/FoobWUk5vjX0yVmpqEqIbDqJxWk7bqVQXPeVJlbeGdOKLn2h9YykrAQEtyVBttKZypnWSSbVWTwbvnEurT9zJU4oDMEhMkhUEEafEeVWjjHYfMCcLioP4HYUJ5ZhBH8qjVL/sjFsYhCMQ0C3IK1pUHEBsElalRdIgKgqAuKopauhYhDn8efrO+Gqk7jn5Sz8U7IqCUfZ0hTYR4UiUnxFThsrqo7yIqoq7wOIbUogZkhUpgwSM6iCLWk+QFMezXG3kOrKXFJ7xTilo1SSqSZSbTM31vROH4UpxlQbQtKci0pE50yUlA7sKlaIKpsSLGYqCvq0R9tU5tcduv1xPUo6R2o+KnG6x79O/z/1LHxTHuPtIGcoW5lWpKMohRSldiZzlIyzOu0RVN40eJNKLvfrcSCB3iQAQYBGYRIseo1vVjeVkSwcpWVFEXgJLfhVJJt4ZBAG+2tScdWn7O8mSZ7m4E+mpKN7ejJr5TR6uqKyIcgm2elyBg8z1/E8NCR94iPh3F+IOJAaxjjYmIITBkBX4ZzXPup4nG8QAy/aXlL9lutk3PlYe+q3hMUEq7tKoymDa6rae7lyq64FxQyFItlSJ1iZG+or7SmwAtYH8p8zWZzwSIHgOIY5KgHH3T5/7VPx7ieMiELIB81fO3wp2zw9TihNzT9PBUQM1/KseqitewjKK1CMmcy4SMeTmL7nshP8A6QKsuAViQklbzpPVZq4M8OauAmCNbmhsRw9KgQgwb2NJasGPFpUAQJwztr2sxqXihrFPpA/C4ofI0iwvH+KOqCEYvFqUrQB5cn3GrvxfsWFPuFxYQEhSlaqgJGY+iDBjn7Jp/wAG4Rh2cMFg5EKE+GylQbhSiAo6RECOVVk0QAFFzEiq1rnAg3YNjENL/wDFYt55SknwrWp1De4lSlanTwm/OgePdqTYvrWhRzEN5SVRoCIEJSb3gXB1iSB2p4+47922MqNgAR8qrH9hYlwyGHFE75Fn3kit+Ev5nNvwixqVbiXTso3iMcQ6zkQw24EnvFHOopyqvANri03rrS8IkjLoOQtAGgqg/sm4a41h3kLSUKD5kG0eBH6V0Q2rzK91qELK0sVvIEYFserPnf50ShMWAtQ68TFgR7BWmJxCUpKnHAlI1KjlA8ySBQFWPqMwED0iFrUBqQPrlQrr4m1aAJUmUqkEWIgg9QRrQblklRNgCT5C5rtoE0Ek5iDtHw/iOKeCcO6GMOnKCsLKVEm6j4fEqJgCQLVYMClTbYbWsuKTIzq1UJOUq/ey5Z6zVW4b28RCitEDMiBJJyzCydpy3r3spx17EuqStAKIUQtKSMpmyVHTSetqUq2YmPY+QYlyZxQBg6VmIxB2EdaU8UxndQExm1vsP1191K0l59WUrURmgwIAF7mPKvQo6dmXccCeTqddTRinJEL4jiRfMuTyn8tqR4hydBRTuHShRT6WVWWdjJj4CoSvwnaU7dEz8yKqCBZCa5eBlkiSRvFZRGJOvt63zH/TWU5eIk8xoxw9oxCnAY8/wjl+7R6OEJiA6dFC6AfSjy0oTDpVy578vb1HvpkwlQ25ct/bUFRz3nq0qa9pH/YKjo40q83SU7pOxPI1Ejs27BsyZAmFm8Dw6p5xTtlZ5H4VOhZ5H4VP4zSnwEiH/h9Ykhsbn0gbmee2nuqB7hSgT92rfrsDNjzkVZFPx6pqE4hPXfb30YrOIDaemesrysAZjKoX3vuRv7K9U2uB4rDTMCYEAiI8/hTh19J3V7jUK3BO/wDL9bVp1NTtFfB0DzFJQ6B6nvIvrF6nZU7HoJInZY/Pzqx4HCJy5iAo8o06fxUJiMbMo7opTbaCDzI5VnxVQzv/ADtOOnvFRNpUyd9Mp+Xl8K4x28xYexzoTo0A0I2ySXB/5q113PPsUA399QY7hGHfH32HQsxEqTKh5K9JOmxFD8S5OV9v5jKelSnfafecn7F8POIxKGxMEd4vogAE+9Sgn2107iLYabKUlIOQhIsLgeECesVpwbguHwbiy0hSStKUwSVAJSSRlzGfW3J0FOcrKozJSTpKwJ6AGD7hUGq0tbVatajCyKBbjPU8RiHZT2bu5/ac0wreLZCgXEujNAkpXYSMwgkieumWjMTh1rZypbAUpSSolZMkTeSBGsxFdJZ4UyRJaQeXhH6Ur4jhkNnwNxpc+j1JHOPrne9Og9QVGQbgb3GP1tz+cH+4q7VY27GcuwvZZ0KzzIJvpM/npV24BgFBMG9zMmfWNN8IsWSEp1kRtr0H0aaYLDRrH1Jphq2a1okITkmGcLwgQnrRDrMkEkwJkc63SQIqJ1zlU+SbyzCiLcXiFJKspJzDU68uXnQLBWsgLKkp5JMH2q29nvpi8zOtaJZFUYtJtzboSvAtlrIEJywRAETz051UuK8PkZU2SLADQCrsxMCgsf4R4W85nTTrr9aigo1fDaHqKIqraUbA9nh3iVq0Sc0TuNPjenXduBeYLT3YtkyyTYXzTa50jbrTg4ZB2/L61qq43h2OPeISUQpYUlYXGRINk6TsnY76096hqnJk9KkKIsJZcAsHNFiT5Tb691Guj6n9KA4cMogxmATmjSYvFYcc9mKglHchfdn0s8yE5h6uWT7hUVRrNPUooXTEkUIOnwP50Ni8Ay+tvvrhBKkoJ8KlRAzDeBNutMVQo9apPaDsZi3cUrEs4hABTkDa8wCUlISoAjNrc6C5oHLETqaqGybSy8NaaZR3TJ8CSqBmzZZJUUzrqTrRbCvEdSCNIm/P21Uux3Yd7C4hzEPYhK1OBQUhCTlJUQrMVE3IIt4dzVyBCSa1OMwXGcTRWCaJksJJ55E/nUi1lKTDarAwPCBbaAr8qS8U+3uulOGUhppKJ7xQCitzXJBmBpJi19dKY8MxLpaQXkhDsQtIiAoEgxBIgxOu9EHF7WgtTa17+0rpTmWVOSq5MDedtoAFqtOGwiu6FwmROlgDfTe1QnCIUSdN6mbUUWSsx7wPYfOrqlbeBtxPGp6BUYl8xLjcAEkKABSoSFAwJsLDURGnWlWKSYIHTztb8h7quiXmynxgGfVA1PONAba0k4m+lUBKQlNojUgwJPMyfhWU6hJsY+rRVFusrDoVvOpN+ZrKsHCuHpVC1iRsNjO/srKa2qVDaJTRO43cSBx4XIKjOaIPQD5itXcbB9f+bmonnyIoNpyscV0+vhTfDTtAWq/f6THuIK0lY2nvCNAnr0NQI4k4QYKryr+8V+GMvnNRvKOkGbjcXGo5UNhnum07afrY2pgRAOJviVCefaFnEOkekra2ZR/B/pPvrwFw+urXmr97md8w91Z9qvttvzi/skVi8ZHrAfpfKfblPwofkJRm2TDsNg3DHjUbzEbxly606w/ZZyLuAW3EnRQvf97ntVWHHsos4JjbnY/JXwqVfbNQ0eX7b2vOo6fGlPTqn0+01atJfUfrLtwzgSmSVB2SdPCQLxqArxafGoeLYZwlAUUGL5ouTBBEbJv10qiK7cPHR1Z+Gs8uUD40MO0byj6ZHUyfw3+JoF09S92Ii6mopn0g/rL21ggNSPjyI/Oj2EpH0apDXEHiJLkc7aXEb8po3AcUzHK2tb6gbhlsuRr6SgcqbRqRSqi25jqTluLy34lCCgzsCZ5RQXCVhxtLiCFJUAQReQbjSlfDX8Ri0Ooa7tpSApCkvE94FHTM2keEHnmPlVBwfZrCst5HcQ4MYyQHMIrwh2B6LSmElzKqQUuAmLBSReApVFAIJlJpscztOFSRKchSBYaQbaiNPbFaLTqlUq1uQNDtYDTSufN4YgEsYR8NmFj7Q8QttVpCUy4XW9ZQpMyDEyAHGG4WtQCg60AbgNIMX1AUpZMZri0pIgRcVm03vOuB1jZ5CWzmTvYg/lRWHfBuKr6MGR/zVqSLGyRBHMJSPrpoWjFBGpBHMUzwzaINVbywNvyI3FYpVI8JjwpWYHe8fX+1WRCgoVO3lMoUbhF7rtRpeBojF4M6pvSkAzH19a01bMIhwymWVAsKr+OfcDycqCpBz5iDBFrWmjBiiEwTf5Uqxy1QSkkUCUs5jKlXGJDhHF92nvUZVGxSFbXvryojvki0L5+mbfGqyvFul0BSzcEDaDqP0o9nvAD49fhTqlNgLKcyZLMdzRqwACQJve5JPW59n0K3ymCnxXWF+0RbT0bTHO9C8ISSTnPokQR7asqWQRrXn6qk1RsNaevpai0qYFr/APYtiIJMedqLbxST66PfUjuEB190A14nCpHqJ9wpgAtmLc4xNXMQmP7xA9tLnVgJUvMClIJJBkQm5+VMncKgi6B7qFZShBIAgG9hvpWkDpFqWvmVD9nfatOMXiVJSW7tqylwrsQU572SfCAQLaa0D2F7XoxLzmHCClUuOpXnK+8GYSSFXSoggwLa6VfU4LDhRWG2wsgpUoIAUUk3BIEkSNOlaYPh2GYENNtNDkhCUfICaWFsbxxYETXuzpNz9TRQww/Er4dOnShw7cn6jlQPHkPOsltheRaykZhqEk+KLi8dRvREkC8xEDsAcRieHJ/Gu3UdenWg8TwROXwrUSIgGIMEGNNTFV3B9lF4VrO3mViQ4lXeZilKk5hmQUyQUlM+leTVv76up1mM3U6WkvpNx8rfT2gWDcC0gptFiNMpFikjaK8qPGZm1982nNNnED1tkrH7w0PSspvhlsrJvFC4bn5GIe8OWP3T8U5vnWyiokeZH8qvDyqFrECAIMwQeWkDTpW7uNPQafAzI8zXpE5nkquIC5hlqHWP+1JP50M1hheVaSrXYKX+oqd94kzJnXl8tKXhUE7U5SSIWyGfYkRJWRYC0nUIB90GgnsGzaMxi17WEwbXvPwojvZFgTptOulYMK4raBJFzGk/oR7K0FhyYZRDAiw3aE7fxXte/kK3JEyEgaaRFp5A8zULmOaCu7RnfeIs2ynOoK18REiOe9NE9jeIYhClFTWEkSluStZsLLWmyJ/dnyqWrXA6xyUL9JXOIYtKTlWoZj6KQCpRJ2SkXPu3qXGcP4g2wcQMGtLYF1OAZgn8RaBzpT1Om4rbsXx3+ysU41jMNBURmcyy63NswOq2iL+H46VeMd+0bviW+Gtd+rd50FDKNdR6Sjpa2u9TGu5NhHeBTAuZF2N4Lw3EYf7Q68cQUj7xL6g2hkxcFpJCQOSiVTsa84FjVM4lbPC1fasMfEpCyUtsqP4HTqDGwMxub0r4P2Ibzl3EDvlqVmypRkZBNyAkbTsbdKsPEOz61KS9hSMPiECEqEZFpHqOJAgp+UDlXGg3JMwahQbARsezynnO+xTvjylOXDy0nKfVUue8WPaKkwXDmMO0UssoQACcqAASQJ1OpPNRqLs9xtTxLD47nFJHibOih+Ns+sk/DrrTUYZSYtPl0rKYVesNyzDiV/B48rUUOIDSrKSO8z5kGwMwBIMggTFrwROr61NkqaIBN1JJ8K+v7qts3vBgQ7e4ShagtTfiEkG+4g6HSNqrHafELQvu2W1LVIzuFCi2wFn03ijlM5ReBJygzVIq0+sialVPpEHxvaNpPjV4VaFJMLnWMs3sJnSLzF6T4vFrEl5XdAmA0IUsn4gHe0gi4Ubip8fwx7CE5GV4rFOBSmcQ3ErSSJafbUqEsxsmxAJGVV6UcI7LY5boW/hnR/KEpTMhDYzHKgTYVw1CHg2EP4IgXIuZcuCOHJmKYHqyqVR1tHxqycNxgQnxf7Ur4Zwx1S4W0pCEjePEdgINMOI4A5DkQSdgDr7zU1RkY8ymmjqOIbieJgCwPnSF3ioB0jrYmtHV4r/8RZ8nED5qqqP8D4iTZhwjq43/AK62l4Y5M2oKhIsJZDxVO6ordriiFT4h9GkZ7O4wj+415rbt/mqJrs5jwbMEA2/vG/eZUZ+dN30rcwfCftGPFEpUJkTbb6+hSp/tPkspoK0uDE8zEHembPAsbopsgcwtBHxWDUeI7DvOD0sp/ej5pWawVafBPvC8NhwIHwHtalbjhLawgJRABEg+IqJ8xAHlV+w3FWiB6QtuP0qicN7D4hgrlKXAqPRdyEAT+IQdasbbKkABSHUwBMpCxp+IR8KkrspcleJRTB22MsreJbVosfL51JVbwz6QZzJ9sp6+sAPjT3CPpO/156VP4q3teHsPaTml2KFOda0caBGlMgERB3h5++tVvGNfbc/Lyps5gxyoVeCH18Nb0UA3guFcSokTcdRPwJofHuKSqAIHOPzrZeEUlUpNwRGvu18xpRauKpFlIUOcQfmQfhSq9Jqi7UNp17ixNotXxJwgAkQPj1PXyorBrzgnQipvt2G3gfxIj8q1xfF2G0FQUlRGiRYk/kOtI0+lro+WuO1pga2S0D4vxBLCQVXUdEzc8z0FZVO4txIvKzK1vt9eXsrK92npU2+bmQVNXULeXAmzb0/X18KnKDHsB9ijA+NeNL2AAm46d4FyJ10CRblU4yJuo2ETJAAALZveBrvRXzAF7Yg5ZvrIBOlpGXMDJ0nTetF4RKVeKDHhPkqDN9N7iKR8X7aNIBS0O9VESLIHhI9LVWo9ER1ptw/sY/iwHce/lQqFDDs2GggLOn/qP71EK4GBNNFjkxe92iSVd1hkKfeUB4WhIEJTEqFgARtMUi7Yo4i2EnFJLbazYIIKAZUcqignxX9Y+Vdk4VwxnDo7vDtJQDHoi5I3UdVHqTVc7adrMEyhbD0YlarHDohVzpnVo2ZjSVdKRVYnkyqkoXgRD+y/tnhGmxhnQ2wvUO6Jd/6ij6K/MwYtGlWHi/7REBRZwTZxLv4tG09SdVDqIFvSrnPAOxjjpzu/cNm4QLuEHYk3SI536CumcI4Uzh28qEBKT6o1X1USZPmb8qAUSctj3nNXA9OT9JXEdml4x0P8RcU+5EJaR4G0J1y+G5Ek6EdSaueBwQbSENtobSLBIhMe+9B8SxjbABccyhRAS0gStR1gJF1WvNzzqPhHHWXnFNJbcS4kAlDgKVEGwI2ImqFVF9IkjvUbLGWFCSLmfP8ArRrPwoLDRcg+aZnXnzFGE6Hn/tSnPSMpr1kXFOFNYhIzApWm6HEmFoPNJ/KluC7TuMOpw2OASpRhrED+7e5A28DnQ2+EuluQK5X247WYbEOt4JSsuFU5lfxITnjL6SWZTEgwCsTAVYVMyi1zLkJ4l5d7Xofxf2DDupSu/eOz6MattSIW78BB1IgCcZ4uvhRS0hP2hD2YoQVfepXuVQPGgnc3oL9pGE4YxwpAyIASmMGWSM+cwpKkL3TIClEzOtzFciL7rqi8+4p54hMrWoqKUiwBmwIsOXiNI5jhOycB4whlMlola/SVokb5UWgJHL+gFlb42mASmJ5muA4UDaCRKtjHM8hpqJsRXR+AdjnFhp1xSU5rhKkgxuBawm6hArZ06EOIDcRRKnLTFVtzgjgWFEoUkEWmCY2uIvQeN7cYVDhbe7wKBylISFJB6wq/K/LSsnSw8S4iGkBeWRMa7QTNAHtIiJ8MWk5hadJqs8c7RYPFBlhK+8l5sKQUqBymUqEmBuLzTV7sPg9FpUBaCFki2gIVI/I106GK7UIAmExMTmGvLzrZHadBiAm4JHiF41j3VTO13Y9vDsKeZK1JQUhQXCpEgEiI9G1zM3qjpeUiFRBEZZEg6EDXz153FbOnbk9o0QSShMCbqAPu93vFantKgWOUEmB4hH9K405ikqUDBQmBlV6UAzIIBunNIvoIsRamGBx5S9mISFG4CjmbWnUFMKgEW3gQRbSunTqJ7RA+s2kXIkgyAJJBzQR8OtGscQz+gpOaJKZvHMXuOtcpZS84VKS0sRdTUHILkK7vKbXm3hUOoNWHh2KW2QlAUSmCtteZRyqAMNkEg6kWgkg2gV06W0cSPrISr2QfeKlaxmHJujIeY/UXoBpkKEpJgbHW+kcz7qEciTqOhpoppUXIkr1Hptgy1spSoS25+f6GpEuuDUT5X/Q1Si5FxIPMW/Oime0LqLHxjrr76UdABlDb5Y+nEMa2/qH37y4oeBrZSQaQYPtEyuyjkPXT2GnDb9uY5iu8N1w0YKitkSJ1gT9c/dSzFMkbT/XKDzHOmylTpQj6730ohgwWsZX1tAiIiYA1F7yd0nT40nxuHHq76A2sRIMix0I9lWVUT5QT/mH5j30ixwjL5IHLnVVMyWoMSsYlBBEiJEjqDvWVvj1SU+0f5U1lWrxIzFT/AGrBWlvDNqfdhCQEzEjyuRfa3Wij2Ix+KQFYjEIbMSGYKgDAABCSEg2F/Eau3AeFMYdJS02lANzGpPMk3J86Y4nFttIK3FpQgaqUYA9pqM3bmWrZeJ8+cTwTrDimnkFCxqNjyKT6yetWjsh2/Xg0928FOs+qAfGnombZfPTblWftC7Ws40oZwzWcoM98UwY5IGuXmTy03pTwrs6gQp451fhGg/i/F8vOsp03Y+TjvDd1VfP+kf8AEe2GP4jKMOPsuHNiUqOZQ/eXYq8kwOZovgHAWcPBAzL/ABq165fw+yvcOQIAsOlHMqq5KCpnkyGpWZ8DAjzAAEydAJPXkPaYFGIdspw3IiOUmwtyHLpQGAMtuDfwn2A3+YozDQUqSqyVRfkRcEDf+tY3MwcSrcWRiGsQrHIU2pKGiFBzNKRMkpgXKj5TpW7OCZcZ+2Yl5QWtAKi24ptKU+q22EmVQToZJJPlVlewBUkoORSDIIzCCDYzME26ULwrslhGVhwNpzgyIJVlPMFXo+z3igYC9xNUm1jzDexCHhhEF8qKyCPF6UZsyc37wTlB6mrS2NOg+Jv+dCIOhPpbDbpbb8/nWcbxF7HPKwOEJDabYnEg+gN22+azcT59alqGwlVFbtM4pxNPEMUnhzL/AHaPF3zqSAVhPpMtc1HQnkDrBmy9o+E8Pa4eWcQ0kYVtICUj0gdE92de9J31JJnU1TO2v7PEMs/aMEFJLScykFwiQgT3iFn0ViJiQOUEXr+C4jjuJlv7Q0p5lgiRnQ3nVHrHdURJiwO2aajO5jLvKoi/s32VDiAtzvC3/wApBUTCSZzDYAk7ATryp812ZZSFAJX4hB8R2IPzFMOJ8bxyCEs8MJjUlYUkDYDKU/ppQ2E49xQrSFcMTlJAPiy23uVmPOD5V209p25e8a9lux7Knc5SrKBCpUozO2t66MpACeXL2UHw9wgBKUADclQ16DU+Zij/AK1rMzbyBdk5lagE+XlXKMXwJpxalqZJKiVHxuaqM/irpnGX3ktL7pkOLkBKS4EAg6nMRaL+6qi5xDHCT9ha/wD6Z/7a6xmbgIiwHZ5lDqFBkghSTOZzY/xV1gxpEnl+tcvc7X4lJg4JAP8A1j/po3B9t8aVR9kR/wCaf9NCWHeGEY5Al8ewSFNqaWmUKBSRsQqxHSub4/sy2HFhTUmTJlV+tjFNX+2eOSY+yNe1xX5Jpfiu1uLUZOEZB/6i/wDTXbx3m+G/aCr7OtKMlrYDU6AQN+QFTNcCaCchZBRJVF7EwCQZkGAPOK0/4lxe2FZ/mX+lRL7TYwf/AE7XvVXeIveb4T9pYuHsBpGRKfu9AdSmdrn4THKi2uzrLyQVoQopGVKjJMawTqRJOt71WcBx3HuKIRh2bCTIXEHQH62pr9o4gBmbZZ08SCF26pIIzJ+I66k1BYXEW3lNjGz0JAQfRAgKBnTX+IbXvYVGtHhJX4k2CVA3k7A9BsenOhmWMaq6Rh0IIlSFpWog7iyhmHJVj0FVvtL2uWy4prBht5TOYPoJJMgyvIm3eJSfCSJKctwAJpiXXmJqLvGI/eYMZknMkancfxDbz060udNOODpQ+2HErCHRZaEKzhpwek2TZVja/wAaQ/25hHVqbLzbbqVFBnwgqSYIKTBF9026b1UtRT1kT0WHSQumt8Hxd1k+BVuRuK9xjCkGFCJuDqCOYIsR1FLnafYMMxFypxLnw3tW24QHBkVz+vrpTh1ciQcw5j9N/q1cqcozh/HnGdDmTyNKbT/4x6aj/KXHHJtzH1rSHH4s738WYzedqZ4TjLb4kHKr6+r0u4m30A+R/Q1irY2hM1xEWKcBKY5XtvAB89B76yoVg5oIjWsqpeJM3MacV7ZNtAhqHVjr4B5q38h8K5/xR7E45YU+4rINBEfyI0A6m5rZASDlFwNzFz0nQVMFjp/loEobvV+kqapt9M2weBS2IQI58z7d6PbQaEZc6j/LRKCk7j3j9asGBYSVhfJhzM8j7qPYnkfdS1iDEa8ppk2tKeqvOQP1NCTAtG+BUUEKvPKNQefSmSFtqvJR0iR7IuBSBl0a399MGXBy+NKZesIHpGyAgevPkn9Yolt4D0R7Tc+zYUsbWOXxpJxzjTi3U4HBDNiV2UoGzKd1E7GL9BG5AKHsBcxiXY2EG7d9sMmbDMK8Zs44D6PNCT+LmdtNdLf+yriuFXhEMMeBxsfetn0lK9Zz95JO40sLRFDtfs3wf2XuFCXdTiPXz87+r+7y63rkvF+GPYLFKYzHvEkAKbJBUFjwxFwVAgZesVE5LS5FCiwnSO3PaFeNfHDsIrwA/fOC4OU+IW1QkxPNUDze8LwaGGktNiEpHtJ3UeZJuaQ9j+CDCteKO9XBWRtyQDyTPtJJqwBdOSnYSepU3HEnz16FVHk+o08+teIF9QfbHziuIgi8Z4PnRjHiUBS8KgRTLhKbFVKbAvHpkgQgYcXBn31EOGp5minBvyrO8sI30pNzH7V6xPjuEIgyArfTT27UkGCLapT4hy3H61bcaIbVSRP17zzrjTWoMzhWek3l47QfEPCNKDLqTaBTnFYdK03F+ehtSLF8GUkgpc6wofmP0qR9M98ZnoUtbTt5sTZISBFqAxuIABrF4PEJ2SrolX6xSxbTi3m0LSpIUtIMiBE3+E0k0nBsRKhqabC4Mu/Z/DZGQSPEvxn2+iP5Y9pNMq0S5Ule2ihVCieA7l2LGLuN8WRh2wpSkpUVBKAo5QtRkhIP4iAY5muGcFh/E96tPd4pkqdWj0EOuINvSI7lwulCVA+E5jGU2Nk/bdjJcw7OwStZHVRCU/AK99Vvs7jWH0uYbGLLZcQhtvExcZVBQQ8T6SJSmCbgSCoCIRVPmtHUxiAOOJeUpL0YfE3SpwgoQ4d04hP/AC1zqsCDPiA9KnPAeEuYx44XGAoUhIh9RAcRMBtEmz6VGyZM6lKotQnG8AtlYw+PBBA+5xSQVeEaBW7rYtb00TaRYy4x/wCzYdnCYgFxDmZ7MhclCc2Vk4dXoqSAFLym33o9E3CoyP8AjPAsTwlrvGnvtGFzALZcGXKVGApMHwkm2ZMaiQoUjVxV9xJcwq+9AEqZWgd82BqYRHeo/eTpuBQmM4ni20pJfOLwqvCO8JcbVvkcSo5m3BYwSFDVJIvXmB4A5ifvuHBwqQRmbKglbKjJBQ6SlLibGDIUNwdaIOy8GCyK3InjPa5R9NtJHNJI+Bn502wPFmXrAlKvwqsfZaDSjiLGZZbxqDhcVs6U5W3OReSkQCf/ALqLcxvSTH4JxheRxJSrUbhQ2UhQspJ5inJqXXnMS+lpsMYl/RKTKTB+ulOcJxbMMq9fnXPsB2tebSElLbkaFSfF7TvW7vbJ7Ztkf4CfzFUnU0yMyUaaqpxaXd9AzCOv0K9qn4Ptu9PjQyeRyfO9ZWjVJaC2lq3xBcKkGZFeIFZWVUk1pOgUQ2Kysp8SYzwXorO8D4mimKysoO8Aw9imDNZWUBnQsGx8j8qU/sRSCjEuEArKkArN1GQSZOpvfzrKyotRyPzlWm4P5TqSa4jwzx8ZcK/Ee9xF1XPhzBOvIAAcorKyp15HzlD+k/KdDFTYX0k+YrKyqmka8yfBiQSbmtsNfNN9da8rKUesYOkld9Xy/M094Z/disrKVU9MdS9UKoXCaqrKykjgx55E94h/dq8qS4dIOomw+ZrKymU/TE1PUISgaedL27m96yspiwH6TVQ8RrZIrKyiMWOYUjaihpWVlaI+cN/a3/8AMD/0m/mqqbFZWVK/qMpXgTo2F+87OuFfjKCvIVeIoyrhOWfRgWEbUt414mccFXDa8H3YNwjM2kKyfhkAAxsKysoIUV9hRmxK2zdC2HsyDdKsqZTmToqDcTpXQ/2PJAwVhq44T1ICAJ52rKyuM6C/trQPs+HMCe9ImLwUKJE8pA9wqkcPGbhWJzeLu3mu7m/d5ozZJ9Gd41rKyunSsgVhFZWV06YkVlZWV02f/9k="/>
          <p:cNvSpPr>
            <a:spLocks noChangeAspect="1" noChangeArrowheads="1"/>
          </p:cNvSpPr>
          <p:nvPr/>
        </p:nvSpPr>
        <p:spPr bwMode="auto">
          <a:xfrm>
            <a:off x="307975" y="-1524000"/>
            <a:ext cx="671512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3778137" y="1509713"/>
            <a:ext cx="4037013" cy="519113"/>
          </a:xfrm>
          <a:prstGeom prst="rect">
            <a:avLst/>
          </a:prstGeom>
          <a:solidFill>
            <a:srgbClr val="FFFFC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uk-UA" sz="2800" b="1" baseline="0" dirty="0"/>
              <a:t>www.qqq.microsoft.ru</a:t>
            </a:r>
            <a:r>
              <a:rPr lang="ru-RU" altLang="uk-UA" sz="2800" b="1" baseline="0" dirty="0"/>
              <a:t> </a:t>
            </a:r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7892937" y="2324101"/>
            <a:ext cx="1576388" cy="619125"/>
          </a:xfrm>
          <a:prstGeom prst="wedgeRoundRectCallout">
            <a:avLst>
              <a:gd name="adj1" fmla="val -77394"/>
              <a:gd name="adj2" fmla="val -110769"/>
              <a:gd name="adj3" fmla="val 16667"/>
            </a:avLst>
          </a:prstGeom>
          <a:solidFill>
            <a:srgbClr val="EAEAEA"/>
          </a:solidFill>
          <a:ln>
            <a:noFill/>
          </a:ln>
          <a:effectLst>
            <a:outerShdw dist="40161" dir="4293903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lIns="54000" rIns="18000">
            <a:spAutoFit/>
          </a:bodyPr>
          <a:lstStyle/>
          <a:p>
            <a:pPr algn="ctr"/>
            <a:r>
              <a:rPr lang="ru-RU" altLang="uk-UA" sz="1600" baseline="0"/>
              <a:t>домен 1-ого уровня</a:t>
            </a: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6019687" y="2324101"/>
            <a:ext cx="1576388" cy="619125"/>
          </a:xfrm>
          <a:prstGeom prst="wedgeRoundRectCallout">
            <a:avLst>
              <a:gd name="adj1" fmla="val -36204"/>
              <a:gd name="adj2" fmla="val -106153"/>
              <a:gd name="adj3" fmla="val 16667"/>
            </a:avLst>
          </a:prstGeom>
          <a:solidFill>
            <a:srgbClr val="EAEAEA"/>
          </a:solidFill>
          <a:ln>
            <a:noFill/>
          </a:ln>
          <a:effectLst>
            <a:outerShdw dist="40161" dir="4293903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lIns="54000" rIns="18000">
            <a:spAutoFit/>
          </a:bodyPr>
          <a:lstStyle/>
          <a:p>
            <a:pPr algn="ctr"/>
            <a:r>
              <a:rPr lang="ru-RU" altLang="uk-UA" sz="1600" baseline="0"/>
              <a:t>домен 2-ого уровня</a:t>
            </a:r>
          </a:p>
        </p:txBody>
      </p:sp>
      <p:sp>
        <p:nvSpPr>
          <p:cNvPr id="16" name="AutoShape 8"/>
          <p:cNvSpPr>
            <a:spLocks noChangeArrowheads="1"/>
          </p:cNvSpPr>
          <p:nvPr/>
        </p:nvSpPr>
        <p:spPr bwMode="auto">
          <a:xfrm>
            <a:off x="4146437" y="2324101"/>
            <a:ext cx="1576388" cy="619125"/>
          </a:xfrm>
          <a:prstGeom prst="wedgeRoundRectCallout">
            <a:avLst>
              <a:gd name="adj1" fmla="val 3574"/>
              <a:gd name="adj2" fmla="val -102819"/>
              <a:gd name="adj3" fmla="val 16667"/>
            </a:avLst>
          </a:prstGeom>
          <a:solidFill>
            <a:srgbClr val="EAEAEA"/>
          </a:solidFill>
          <a:ln>
            <a:noFill/>
          </a:ln>
          <a:effectLst>
            <a:outerShdw dist="40161" dir="4293903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lIns="54000" rIns="18000">
            <a:spAutoFit/>
          </a:bodyPr>
          <a:lstStyle/>
          <a:p>
            <a:pPr algn="ctr"/>
            <a:r>
              <a:rPr lang="ru-RU" altLang="uk-UA" sz="1600" baseline="0"/>
              <a:t>домен 3-ого уровня</a:t>
            </a:r>
          </a:p>
        </p:txBody>
      </p:sp>
      <p:sp>
        <p:nvSpPr>
          <p:cNvPr id="17" name="AutoShape 9"/>
          <p:cNvSpPr>
            <a:spLocks noChangeArrowheads="1"/>
          </p:cNvSpPr>
          <p:nvPr/>
        </p:nvSpPr>
        <p:spPr bwMode="auto">
          <a:xfrm>
            <a:off x="2273187" y="2324101"/>
            <a:ext cx="1576388" cy="619125"/>
          </a:xfrm>
          <a:prstGeom prst="wedgeRoundRectCallout">
            <a:avLst>
              <a:gd name="adj1" fmla="val 69333"/>
              <a:gd name="adj2" fmla="val -110255"/>
              <a:gd name="adj3" fmla="val 16667"/>
            </a:avLst>
          </a:prstGeom>
          <a:solidFill>
            <a:srgbClr val="EAEAEA"/>
          </a:solidFill>
          <a:ln>
            <a:noFill/>
          </a:ln>
          <a:effectLst>
            <a:outerShdw dist="40161" dir="4293903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lIns="54000" rIns="18000">
            <a:spAutoFit/>
          </a:bodyPr>
          <a:lstStyle/>
          <a:p>
            <a:pPr algn="ctr"/>
            <a:r>
              <a:rPr lang="ru-RU" altLang="uk-UA" sz="1600" baseline="0" dirty="0"/>
              <a:t>домен 4-ого уровня</a:t>
            </a:r>
          </a:p>
        </p:txBody>
      </p:sp>
      <p:graphicFrame>
        <p:nvGraphicFramePr>
          <p:cNvPr id="18" name="Group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110272"/>
              </p:ext>
            </p:extLst>
          </p:nvPr>
        </p:nvGraphicFramePr>
        <p:xfrm>
          <a:off x="1997075" y="3733800"/>
          <a:ext cx="8243888" cy="2926080"/>
        </p:xfrm>
        <a:graphic>
          <a:graphicData uri="http://schemas.openxmlformats.org/drawingml/2006/table">
            <a:tbl>
              <a:tblPr/>
              <a:tblGrid>
                <a:gridCol w="4122738"/>
                <a:gridCol w="4121150"/>
              </a:tblGrid>
              <a:tr h="1952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uk-UA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Вид организации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uk-UA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Страна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3587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uk-UA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.</a:t>
                      </a:r>
                      <a:r>
                        <a:rPr kumimoji="0" lang="en-US" altLang="uk-UA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com</a:t>
                      </a:r>
                      <a:r>
                        <a:rPr kumimoji="0" lang="en-US" altLang="uk-UA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  </a:t>
                      </a:r>
                      <a:r>
                        <a:rPr kumimoji="0" lang="ru-RU" altLang="uk-UA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коммерческие организации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uk-UA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.ru   </a:t>
                      </a:r>
                      <a:r>
                        <a:rPr kumimoji="0" lang="ru-RU" altLang="uk-UA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Россия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1952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uk-UA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.edu</a:t>
                      </a:r>
                      <a:r>
                        <a:rPr kumimoji="0" lang="en-US" altLang="uk-UA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   </a:t>
                      </a:r>
                      <a:r>
                        <a:rPr kumimoji="0" lang="ru-RU" altLang="uk-UA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образование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uk-UA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.ua</a:t>
                      </a:r>
                      <a:r>
                        <a:rPr kumimoji="0" lang="ru-RU" altLang="uk-UA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  </a:t>
                      </a:r>
                      <a:r>
                        <a:rPr kumimoji="0" lang="ru-RU" altLang="uk-UA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Украина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1936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uk-UA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.gov</a:t>
                      </a:r>
                      <a:r>
                        <a:rPr kumimoji="0" lang="en-US" altLang="uk-UA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   </a:t>
                      </a:r>
                      <a:r>
                        <a:rPr kumimoji="0" lang="ru-RU" altLang="uk-UA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правительство США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uk-UA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.by</a:t>
                      </a:r>
                      <a:r>
                        <a:rPr kumimoji="0" lang="ru-RU" altLang="uk-UA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  </a:t>
                      </a:r>
                      <a:r>
                        <a:rPr kumimoji="0" lang="ru-RU" altLang="uk-UA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Белоруссия</a:t>
                      </a:r>
                      <a:endParaRPr kumimoji="0" lang="ru-RU" altLang="uk-UA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1952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uk-UA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.mil     </a:t>
                      </a:r>
                      <a:r>
                        <a:rPr kumimoji="0" lang="ru-RU" altLang="uk-UA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военные ведомства США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uk-UA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.uk</a:t>
                      </a:r>
                      <a:r>
                        <a:rPr kumimoji="0" lang="ru-RU" altLang="uk-UA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  </a:t>
                      </a:r>
                      <a:r>
                        <a:rPr kumimoji="0" lang="ru-RU" altLang="uk-UA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Великобритания</a:t>
                      </a:r>
                      <a:endParaRPr kumimoji="0" lang="ru-RU" altLang="uk-UA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uk-UA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.org</a:t>
                      </a:r>
                      <a:r>
                        <a:rPr kumimoji="0" lang="en-US" altLang="uk-UA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, </a:t>
                      </a:r>
                      <a:r>
                        <a:rPr kumimoji="0" lang="en-US" altLang="uk-UA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.net</a:t>
                      </a:r>
                      <a:r>
                        <a:rPr kumimoji="0" lang="en-US" altLang="uk-UA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   </a:t>
                      </a:r>
                      <a:r>
                        <a:rPr kumimoji="0" lang="ru-RU" altLang="uk-UA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разные организации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uk-UA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.it</a:t>
                      </a:r>
                      <a:r>
                        <a:rPr kumimoji="0" lang="ru-RU" altLang="uk-UA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    </a:t>
                      </a:r>
                      <a:r>
                        <a:rPr kumimoji="0" lang="ru-RU" altLang="uk-UA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Италия</a:t>
                      </a:r>
                      <a:endParaRPr kumimoji="0" lang="ru-RU" altLang="uk-UA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uk-UA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.info  </a:t>
                      </a:r>
                      <a:r>
                        <a:rPr kumimoji="0" lang="en-US" altLang="uk-UA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ru-RU" altLang="uk-UA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информационные сайты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uk-UA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.jp</a:t>
                      </a:r>
                      <a:r>
                        <a:rPr kumimoji="0" lang="ru-RU" altLang="uk-UA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   </a:t>
                      </a:r>
                      <a:r>
                        <a:rPr kumimoji="0" lang="ru-RU" altLang="uk-UA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Япония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  <a:tr h="1952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uk-UA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.biz     </a:t>
                      </a:r>
                      <a:r>
                        <a:rPr kumimoji="0" lang="ru-RU" altLang="uk-UA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бизнес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uk-UA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.</a:t>
                      </a:r>
                      <a:r>
                        <a:rPr kumimoji="0" lang="en-US" altLang="uk-UA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cn</a:t>
                      </a:r>
                      <a:r>
                        <a:rPr kumimoji="0" lang="ru-RU" altLang="uk-UA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  </a:t>
                      </a:r>
                      <a:r>
                        <a:rPr kumimoji="0" lang="ru-RU" altLang="uk-UA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Китай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19" name="AutoShape 44"/>
          <p:cNvSpPr>
            <a:spLocks noChangeArrowheads="1"/>
          </p:cNvSpPr>
          <p:nvPr/>
        </p:nvSpPr>
        <p:spPr bwMode="auto">
          <a:xfrm>
            <a:off x="2057400" y="381000"/>
            <a:ext cx="8123238" cy="1012825"/>
          </a:xfrm>
          <a:prstGeom prst="roundRect">
            <a:avLst>
              <a:gd name="adj" fmla="val 13060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111600" tIns="66600" rIns="111600" bIns="66600" anchor="ctr"/>
          <a:lstStyle>
            <a:lvl1pPr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ru-RU" altLang="uk-UA" sz="2000" b="1" u="sng" baseline="0" dirty="0">
                <a:latin typeface="Bookman Old Style" pitchFamily="18" charset="0"/>
              </a:rPr>
              <a:t>Доменные адреса</a:t>
            </a:r>
          </a:p>
          <a:p>
            <a:pPr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lang="ru-RU" altLang="uk-UA" sz="1600" b="1" baseline="0" dirty="0"/>
              <a:t>Домен</a:t>
            </a:r>
            <a:r>
              <a:rPr lang="ru-RU" altLang="uk-UA" sz="1600" b="1" baseline="0" dirty="0">
                <a:solidFill>
                  <a:schemeClr val="accent2"/>
                </a:solidFill>
              </a:rPr>
              <a:t> </a:t>
            </a:r>
            <a:r>
              <a:rPr lang="ru-RU" altLang="uk-UA" sz="1600" baseline="0" dirty="0"/>
              <a:t>– это группа компьютеров, объединенных по некоторому признаку.</a:t>
            </a:r>
            <a:endParaRPr lang="ru-RU" altLang="uk-UA" sz="1600" b="1" baseline="0" dirty="0">
              <a:latin typeface="Bookman Old Style" pitchFamily="18" charset="0"/>
            </a:endParaRPr>
          </a:p>
        </p:txBody>
      </p:sp>
      <p:sp>
        <p:nvSpPr>
          <p:cNvPr id="20" name="AutoShape 45"/>
          <p:cNvSpPr>
            <a:spLocks noChangeArrowheads="1"/>
          </p:cNvSpPr>
          <p:nvPr/>
        </p:nvSpPr>
        <p:spPr bwMode="auto">
          <a:xfrm>
            <a:off x="1971562" y="3144838"/>
            <a:ext cx="8199438" cy="479425"/>
          </a:xfrm>
          <a:prstGeom prst="roundRect">
            <a:avLst>
              <a:gd name="adj" fmla="val 13060"/>
            </a:avLst>
          </a:prstGeom>
          <a:gradFill rotWithShape="0">
            <a:gsLst>
              <a:gs pos="0">
                <a:srgbClr val="FFFFFF"/>
              </a:gs>
              <a:gs pos="100000">
                <a:srgbClr val="83C0E5">
                  <a:alpha val="85001"/>
                </a:srgbClr>
              </a:gs>
            </a:gsLst>
            <a:path path="shape">
              <a:fillToRect l="50000" t="50000" r="50000" b="50000"/>
            </a:path>
          </a:gradFill>
          <a:ln w="27305">
            <a:solidFill>
              <a:srgbClr val="33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11600" tIns="66600" rIns="111600" bIns="66600" anchor="ctr"/>
          <a:lstStyle>
            <a:lvl1pPr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0" hangingPunct="0">
              <a:spcBef>
                <a:spcPct val="50000"/>
              </a:spcBef>
              <a:buFont typeface="Wingdings" pitchFamily="2" charset="2"/>
              <a:buNone/>
            </a:pPr>
            <a:r>
              <a:rPr lang="ru-RU" altLang="uk-UA" b="1" baseline="0">
                <a:latin typeface="Bookman Old Style" pitchFamily="18" charset="0"/>
              </a:rPr>
              <a:t>Домены 1-ого уровня</a:t>
            </a:r>
            <a:r>
              <a:rPr lang="en-US" altLang="uk-UA" b="1" baseline="0">
                <a:latin typeface="Bookman Old Style" pitchFamily="18" charset="0"/>
              </a:rPr>
              <a:t> (</a:t>
            </a:r>
            <a:r>
              <a:rPr lang="ru-RU" altLang="uk-UA" b="1" baseline="0">
                <a:latin typeface="Bookman Old Style" pitchFamily="18" charset="0"/>
              </a:rPr>
              <a:t>доменные зоны</a:t>
            </a:r>
            <a:r>
              <a:rPr lang="en-US" altLang="uk-UA" b="1" baseline="0">
                <a:latin typeface="Bookman Old Style" pitchFamily="18" charset="0"/>
              </a:rPr>
              <a:t>)</a:t>
            </a:r>
            <a:endParaRPr lang="ru-RU" altLang="uk-UA" b="1" baseline="0"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14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 autoUpdateAnimBg="0"/>
      <p:bldP spid="14" grpId="0" animBg="1" autoUpdateAnimBg="0"/>
      <p:bldP spid="15" grpId="0" animBg="1" autoUpdateAnimBg="0"/>
      <p:bldP spid="16" grpId="0" animBg="1" autoUpdateAnimBg="0"/>
      <p:bldP spid="17" grpId="0" animBg="1" autoUpdateAnimBg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3207</TotalTime>
  <Words>1270</Words>
  <Application>Microsoft Office PowerPoint</Application>
  <PresentationFormat>Произвольный</PresentationFormat>
  <Paragraphs>195</Paragraphs>
  <Slides>24</Slides>
  <Notes>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5" baseType="lpstr"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Браузер как ОС</vt:lpstr>
      <vt:lpstr>Браузеры для нас</vt:lpstr>
      <vt:lpstr>Безопасность</vt:lpstr>
      <vt:lpstr>Безопасность</vt:lpstr>
      <vt:lpstr>Безопасность</vt:lpstr>
      <vt:lpstr>Горячие клавиши Chrome</vt:lpstr>
      <vt:lpstr>Googleit</vt:lpstr>
      <vt:lpstr>Googleit</vt:lpstr>
      <vt:lpstr>Кто ты?</vt:lpstr>
      <vt:lpstr>Сервисы</vt:lpstr>
      <vt:lpstr>Интернет на мобильных устройствах</vt:lpstr>
      <vt:lpstr>Интернет на мобильных устройствах</vt:lpstr>
      <vt:lpstr>Домашнее задание: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 IT World!</dc:title>
  <dc:creator>Hog Uncle</dc:creator>
  <cp:lastModifiedBy>В.О. Кірик</cp:lastModifiedBy>
  <cp:revision>54</cp:revision>
  <dcterms:created xsi:type="dcterms:W3CDTF">2016-04-20T16:51:23Z</dcterms:created>
  <dcterms:modified xsi:type="dcterms:W3CDTF">2016-09-01T14:07:27Z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2015-01-19T00:00:00Z</vt:filetime>
  </property>
  <property fmtid="{D5CDD505-2E9C-101B-9397-08002B2CF9AE}" pid="3" name="LastSaved">
    <vt:filetime>2016-04-20T00:00:00Z</vt:filetime>
  </property>
</Properties>
</file>